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27"/>
  </p:handoutMasterIdLst>
  <p:sldIdLst>
    <p:sldId id="256" r:id="rId3"/>
    <p:sldId id="257" r:id="rId4"/>
    <p:sldId id="258" r:id="rId6"/>
    <p:sldId id="259" r:id="rId7"/>
    <p:sldId id="260" r:id="rId8"/>
    <p:sldId id="280" r:id="rId9"/>
    <p:sldId id="281" r:id="rId10"/>
    <p:sldId id="262" r:id="rId11"/>
    <p:sldId id="263" r:id="rId12"/>
    <p:sldId id="264" r:id="rId13"/>
    <p:sldId id="267" r:id="rId14"/>
    <p:sldId id="269" r:id="rId15"/>
    <p:sldId id="270" r:id="rId16"/>
    <p:sldId id="285" r:id="rId17"/>
    <p:sldId id="283" r:id="rId18"/>
    <p:sldId id="273" r:id="rId19"/>
    <p:sldId id="275" r:id="rId20"/>
    <p:sldId id="288" r:id="rId21"/>
    <p:sldId id="287" r:id="rId22"/>
    <p:sldId id="297" r:id="rId23"/>
    <p:sldId id="289" r:id="rId24"/>
    <p:sldId id="298" r:id="rId25"/>
    <p:sldId id="279" r:id="rId26"/>
  </p:sldIdLst>
  <p:sldSz cx="9144000" cy="5143500"/>
  <p:notesSz cx="6858000" cy="9144000"/>
  <p:custDataLst>
    <p:tags r:id="rId31"/>
  </p:custDataLst>
  <p:defaultTextStyle>
    <a:defPPr>
      <a:defRPr lang="en-US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1" pos="3840" userDrawn="1">
          <p15:clr>
            <a:srgbClr val="A4A3A4"/>
          </p15:clr>
        </p15:guide>
        <p15:guide id="2" pos="528" userDrawn="1">
          <p15:clr>
            <a:srgbClr val="A4A3A4"/>
          </p15:clr>
        </p15:guide>
        <p15:guide id="3" pos="7152" userDrawn="1">
          <p15:clr>
            <a:srgbClr val="A4A3A4"/>
          </p15:clr>
        </p15:guide>
        <p15:guide id="4" orient="horz" pos="1672" userDrawn="1">
          <p15:clr>
            <a:srgbClr val="A4A3A4"/>
          </p15:clr>
        </p15:guide>
        <p15:guide id="5" pos="2880" userDrawn="1">
          <p15:clr>
            <a:srgbClr val="A4A3A4"/>
          </p15:clr>
        </p15:guide>
        <p15:guide id="6" pos="417" userDrawn="1">
          <p15:clr>
            <a:srgbClr val="A4A3A4"/>
          </p15:clr>
        </p15:guide>
        <p15:guide id="7" pos="5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3C58"/>
    <a:srgbClr val="D83B4E"/>
    <a:srgbClr val="FFFFFF"/>
    <a:srgbClr val="C02638"/>
    <a:srgbClr val="000000"/>
    <a:srgbClr val="563F45"/>
    <a:srgbClr val="724B59"/>
    <a:srgbClr val="420D0F"/>
    <a:srgbClr val="324758"/>
    <a:srgbClr val="B582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64" autoAdjust="0"/>
    <p:restoredTop sz="94434" autoAdjust="0"/>
  </p:normalViewPr>
  <p:slideViewPr>
    <p:cSldViewPr snapToGrid="0" showGuides="1">
      <p:cViewPr varScale="1">
        <p:scale>
          <a:sx n="105" d="100"/>
          <a:sy n="105" d="100"/>
        </p:scale>
        <p:origin x="62" y="283"/>
      </p:cViewPr>
      <p:guideLst>
        <p:guide orient="horz" pos="2112"/>
        <p:guide pos="3840"/>
        <p:guide pos="528"/>
        <p:guide pos="7152"/>
        <p:guide orient="horz" pos="1672"/>
        <p:guide pos="2880"/>
        <p:guide pos="417"/>
        <p:guide pos="5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4" d="100"/>
        <a:sy n="64" d="100"/>
      </p:scale>
      <p:origin x="0" y="27102"/>
    </p:cViewPr>
  </p:sorter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457200" cy="457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1" Type="http://schemas.openxmlformats.org/officeDocument/2006/relationships/tags" Target="tags/tag7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2253F-1DC1-44AB-85F9-14DB9D873A3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F8A4E4-7001-4196-8720-A0FCB0AEBF4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4D076-05C0-4F10-BAEB-F2DA581BE89B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E7B7F8-81FA-46DC-8926-8D6B124E54D6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3" Type="http://schemas.openxmlformats.org/officeDocument/2006/relationships/theme" Target="../theme/theme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lvl="0" algn="l" defTabSz="685800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Lato Regular"/>
          <a:ea typeface="+mj-ea"/>
        </a:defRPr>
      </a:lvl1pPr>
    </p:titleStyle>
    <p:bodyStyle>
      <a:lvl1pPr marL="171450" lvl="0" indent="-171450" algn="l" defTabSz="685800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Lato Light"/>
          <a:ea typeface="+mn-ea"/>
        </a:defRPr>
      </a:lvl1pPr>
      <a:lvl2pPr marL="514350" lvl="1" indent="-171450" algn="l" defTabSz="68580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Lato Light"/>
          <a:ea typeface="+mn-ea"/>
        </a:defRPr>
      </a:lvl2pPr>
      <a:lvl3pPr marL="857250" lvl="2" indent="-171450" algn="l" defTabSz="68580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Lato Light"/>
          <a:ea typeface="+mn-ea"/>
        </a:defRPr>
      </a:lvl3pPr>
      <a:lvl4pPr marL="1200150" lvl="3" indent="-171450" algn="l" defTabSz="68580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Lato Light"/>
          <a:ea typeface="+mn-ea"/>
        </a:defRPr>
      </a:lvl4pPr>
      <a:lvl5pPr marL="1543050" lvl="4" indent="-171450" algn="l" defTabSz="68580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Lato Light"/>
          <a:ea typeface="+mn-ea"/>
        </a:defRPr>
      </a:lvl5pPr>
      <a:lvl6pPr marL="1885950" lvl="5" indent="-171450" algn="l" defTabSz="68580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Lato Light"/>
          <a:ea typeface="+mn-ea"/>
        </a:defRPr>
      </a:lvl6pPr>
      <a:lvl7pPr marL="2228850" lvl="6" indent="-171450" algn="l" defTabSz="68580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Lato Light"/>
          <a:ea typeface="+mn-ea"/>
        </a:defRPr>
      </a:lvl7pPr>
      <a:lvl8pPr marL="2571750" lvl="7" indent="-171450" algn="l" defTabSz="68580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Lato Light"/>
          <a:ea typeface="+mn-ea"/>
        </a:defRPr>
      </a:lvl8pPr>
      <a:lvl9pPr marL="2914650" lvl="8" indent="-171450" algn="l" defTabSz="685800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Lato Light"/>
          <a:ea typeface="+mn-ea"/>
        </a:defRPr>
      </a:lvl9pPr>
    </p:bodyStyle>
    <p:otherStyle>
      <a:lvl1pPr marL="0" lvl="0" algn="l" defTabSz="685800">
        <a:defRPr sz="1400" kern="1200">
          <a:solidFill>
            <a:schemeClr val="tx1"/>
          </a:solidFill>
          <a:latin typeface="Lato Light"/>
          <a:ea typeface="+mn-ea"/>
        </a:defRPr>
      </a:lvl1pPr>
      <a:lvl2pPr marL="342900" lvl="1" algn="l" defTabSz="685800">
        <a:defRPr sz="1400" kern="1200">
          <a:solidFill>
            <a:schemeClr val="tx1"/>
          </a:solidFill>
          <a:latin typeface="Lato Light"/>
          <a:ea typeface="+mn-ea"/>
        </a:defRPr>
      </a:lvl2pPr>
      <a:lvl3pPr marL="685800" lvl="2" algn="l" defTabSz="685800">
        <a:defRPr sz="1400" kern="1200">
          <a:solidFill>
            <a:schemeClr val="tx1"/>
          </a:solidFill>
          <a:latin typeface="Lato Light"/>
          <a:ea typeface="+mn-ea"/>
        </a:defRPr>
      </a:lvl3pPr>
      <a:lvl4pPr marL="1028700" lvl="3" algn="l" defTabSz="685800">
        <a:defRPr sz="1400" kern="1200">
          <a:solidFill>
            <a:schemeClr val="tx1"/>
          </a:solidFill>
          <a:latin typeface="Lato Light"/>
          <a:ea typeface="+mn-ea"/>
        </a:defRPr>
      </a:lvl4pPr>
      <a:lvl5pPr marL="1371600" lvl="4" algn="l" defTabSz="685800">
        <a:defRPr sz="1400" kern="1200">
          <a:solidFill>
            <a:schemeClr val="tx1"/>
          </a:solidFill>
          <a:latin typeface="Lato Light"/>
          <a:ea typeface="+mn-ea"/>
        </a:defRPr>
      </a:lvl5pPr>
      <a:lvl6pPr marL="1714500" lvl="5" algn="l" defTabSz="685800">
        <a:defRPr sz="1400" kern="1200">
          <a:solidFill>
            <a:schemeClr val="tx1"/>
          </a:solidFill>
          <a:latin typeface="Lato Light"/>
          <a:ea typeface="+mn-ea"/>
        </a:defRPr>
      </a:lvl6pPr>
      <a:lvl7pPr marL="2057400" lvl="6" algn="l" defTabSz="685800">
        <a:defRPr sz="1400" kern="1200">
          <a:solidFill>
            <a:schemeClr val="tx1"/>
          </a:solidFill>
          <a:latin typeface="Lato Light"/>
          <a:ea typeface="+mn-ea"/>
        </a:defRPr>
      </a:lvl7pPr>
      <a:lvl8pPr marL="2400300" lvl="7" algn="l" defTabSz="685800">
        <a:defRPr sz="1400" kern="1200">
          <a:solidFill>
            <a:schemeClr val="tx1"/>
          </a:solidFill>
          <a:latin typeface="Lato Light"/>
          <a:ea typeface="+mn-ea"/>
        </a:defRPr>
      </a:lvl8pPr>
      <a:lvl9pPr marL="2743200" lvl="8" algn="l" defTabSz="685800">
        <a:defRPr sz="1400" kern="1200">
          <a:solidFill>
            <a:schemeClr val="tx1"/>
          </a:solidFill>
          <a:latin typeface="Lato Light"/>
          <a:ea typeface="+mn-e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3.jpeg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6.xml"/><Relationship Id="rId5" Type="http://schemas.openxmlformats.org/officeDocument/2006/relationships/tags" Target="../tags/tag6.xml"/><Relationship Id="rId4" Type="http://schemas.openxmlformats.org/officeDocument/2006/relationships/image" Target="../media/image13.jpeg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7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tags" Target="../tags/tag1.xml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0" y="0"/>
            <a:ext cx="9135880" cy="51435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-218926" y="1877041"/>
            <a:ext cx="5499100" cy="8509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ctr" defTabSz="685800">
              <a:defRPr sz="4400" kern="1200">
                <a:solidFill>
                  <a:schemeClr val="bg1"/>
                </a:solidFill>
                <a:latin typeface="华文细黑" panose="02010600040101010101" charset="-122"/>
                <a:ea typeface="华文细黑" panose="02010600040101010101" charset="-122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 algn="l"/>
            <a:r>
              <a:rPr lang="en-US" altLang="en-US" sz="5000">
                <a:solidFill>
                  <a:srgbClr val="D83B4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明尚简体"/>
                <a:ea typeface="方正明尚简体"/>
              </a:rPr>
              <a:t>        </a:t>
            </a:r>
            <a:r>
              <a:rPr lang="zh-CN" altLang="zh-CN" sz="5000">
                <a:solidFill>
                  <a:srgbClr val="D83B4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明尚简体"/>
                <a:ea typeface="方正明尚简体"/>
              </a:rPr>
              <a:t>抽</a:t>
            </a:r>
            <a:r>
              <a:rPr lang="zh-CN" altLang="zh-CN" sz="50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明尚简体"/>
                <a:ea typeface="方正明尚简体"/>
              </a:rPr>
              <a:t>乌龟</a:t>
            </a:r>
            <a:endParaRPr lang="zh-CN" altLang="zh-CN" sz="500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明尚简体"/>
              <a:ea typeface="方正明尚简体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95350" y="2656438"/>
            <a:ext cx="3213100" cy="2413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en-US" altLang="en-US" sz="1000" spc="3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  </a:t>
            </a:r>
            <a:r>
              <a:rPr lang="zh-CN" altLang="zh-CN" sz="1000" spc="3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细黑" panose="02010600040101010101" charset="-122"/>
                <a:ea typeface="华文细黑" panose="02010600040101010101" charset="-122"/>
              </a:rPr>
              <a:t>软件工程选题报告</a:t>
            </a:r>
            <a:endParaRPr lang="zh-CN" altLang="zh-CN" sz="1000" spc="30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1027883" y="3393122"/>
            <a:ext cx="2410657" cy="312040"/>
          </a:xfrm>
          <a:prstGeom prst="roundRect">
            <a:avLst>
              <a:gd name="adj" fmla="val 50000"/>
            </a:avLst>
          </a:prstGeom>
          <a:solidFill>
            <a:srgbClr val="2B3C58"/>
          </a:solidFill>
          <a:ln>
            <a:noFill/>
          </a:ln>
        </p:spPr>
        <p:txBody>
          <a:bodyPr anchor="ctr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algn="ctr"/>
            <a:endParaRPr lang="zh-CN" altLang="en-US" sz="1015">
              <a:solidFill>
                <a:srgbClr val="FFFFFF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20944" y="3363479"/>
            <a:ext cx="3784600" cy="11811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暂时想不出好听的队名</a:t>
            </a:r>
            <a:endParaRPr lang="zh-CN" altLang="zh-CN" sz="1800">
              <a:solidFill>
                <a:srgbClr val="FFFFFF"/>
              </a:solidFill>
              <a:latin typeface="华文细黑" panose="02010600040101010101" charset="-122"/>
              <a:ea typeface="华文细黑" panose="02010600040101010101" charset="-122"/>
            </a:endParaRPr>
          </a:p>
          <a:p>
            <a:pPr lvl="0"/>
            <a:r>
              <a:rPr lang="zh-CN" altLang="zh-CN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组长：邱晓彤</a:t>
            </a:r>
            <a:endParaRPr lang="zh-CN" altLang="zh-CN" sz="1800">
              <a:solidFill>
                <a:srgbClr val="FFFFFF"/>
              </a:solidFill>
              <a:latin typeface="华文细黑" panose="02010600040101010101" charset="-122"/>
              <a:ea typeface="华文细黑" panose="02010600040101010101" charset="-122"/>
            </a:endParaRPr>
          </a:p>
          <a:p>
            <a:pPr lvl="0"/>
            <a:r>
              <a:rPr lang="zh-CN" altLang="zh-CN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组员：杨予晴</a:t>
            </a:r>
            <a:r>
              <a:rPr lang="en-US" altLang="en-US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 </a:t>
            </a:r>
            <a:r>
              <a:rPr lang="zh-CN" altLang="zh-CN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杨雅聪</a:t>
            </a:r>
            <a:r>
              <a:rPr lang="en-US" altLang="en-US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 </a:t>
            </a:r>
            <a:r>
              <a:rPr lang="zh-CN" altLang="zh-CN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陈力恒</a:t>
            </a:r>
            <a:r>
              <a:rPr lang="en-US" altLang="en-US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 </a:t>
            </a:r>
            <a:r>
              <a:rPr lang="zh-CN" altLang="zh-CN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陈颖彬</a:t>
            </a:r>
            <a:endParaRPr lang="zh-CN" altLang="zh-CN" sz="1800">
              <a:solidFill>
                <a:srgbClr val="FFFFFF"/>
              </a:solidFill>
              <a:latin typeface="华文细黑" panose="02010600040101010101" charset="-122"/>
              <a:ea typeface="华文细黑" panose="02010600040101010101" charset="-122"/>
            </a:endParaRPr>
          </a:p>
          <a:p>
            <a:pPr lvl="0"/>
            <a:r>
              <a:rPr lang="en-US" altLang="en-US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            </a:t>
            </a:r>
            <a:r>
              <a:rPr lang="zh-CN" altLang="zh-CN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吴智宇</a:t>
            </a:r>
            <a:r>
              <a:rPr lang="en-US" altLang="en-US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 </a:t>
            </a:r>
            <a:r>
              <a:rPr lang="zh-CN" altLang="zh-CN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江梓豪</a:t>
            </a:r>
            <a:r>
              <a:rPr lang="en-US" altLang="en-US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 </a:t>
            </a:r>
            <a:r>
              <a:rPr lang="zh-CN" altLang="zh-CN" sz="1800">
                <a:solidFill>
                  <a:srgbClr val="FFFFFF"/>
                </a:solidFill>
                <a:latin typeface="华文细黑" panose="02010600040101010101" charset="-122"/>
                <a:ea typeface="华文细黑" panose="02010600040101010101" charset="-122"/>
              </a:rPr>
              <a:t>吴喜敏</a:t>
            </a:r>
            <a:endParaRPr lang="zh-CN" altLang="zh-CN" sz="1800">
              <a:solidFill>
                <a:srgbClr val="FFFFFF"/>
              </a:solidFill>
              <a:latin typeface="华文细黑" panose="02010600040101010101" charset="-122"/>
              <a:ea typeface="华文细黑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3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0" y="0"/>
            <a:ext cx="913588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224191" y="3809563"/>
            <a:ext cx="5499100" cy="6140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ctr" defTabSz="685800">
              <a:defRPr sz="4400" kern="1200">
                <a:solidFill>
                  <a:schemeClr val="bg1"/>
                </a:solidFill>
                <a:latin typeface="华文细黑" panose="02010600040101010101" charset="-122"/>
                <a:ea typeface="华文细黑" panose="02010600040101010101" charset="-122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en-US" altLang="en-US" sz="34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明尚简体"/>
                <a:ea typeface="方正明尚简体"/>
              </a:rPr>
              <a:t>03</a:t>
            </a:r>
            <a:r>
              <a:rPr lang="zh-CN" altLang="en-US" sz="34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明尚简体"/>
                <a:ea typeface="宋体" panose="02010600030101010101" pitchFamily="2" charset="-122"/>
              </a:rPr>
              <a:t>架构与测试</a:t>
            </a:r>
            <a:endParaRPr lang="zh-CN" altLang="en-US" sz="340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明尚简体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grpSp>
        <p:nvGrpSpPr>
          <p:cNvPr id="13" name="组合 12"/>
          <p:cNvGrpSpPr/>
          <p:nvPr/>
        </p:nvGrpSpPr>
        <p:grpSpPr>
          <a:xfrm rot="0">
            <a:off x="5319336" y="1172116"/>
            <a:ext cx="3546433" cy="3137834"/>
            <a:chOff x="4452871" y="1216457"/>
            <a:chExt cx="3836472" cy="3329977"/>
          </a:xfrm>
        </p:grpSpPr>
        <p:sp>
          <p:nvSpPr>
            <p:cNvPr id="4" name="六边形 3"/>
            <p:cNvSpPr/>
            <p:nvPr/>
          </p:nvSpPr>
          <p:spPr>
            <a:xfrm>
              <a:off x="4452871" y="1216457"/>
              <a:ext cx="1582278" cy="1336816"/>
            </a:xfrm>
            <a:prstGeom prst="hexagon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txBody>
            <a:bodyPr lIns="77881" tIns="38941" rIns="77881" bIns="38941" anchor="ctr"/>
            <a:lstStyle/>
            <a:p>
              <a:pPr algn="ctr"/>
              <a:endParaRPr lang="zh-CN" altLang="en-US" sz="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" name="六边形 4"/>
            <p:cNvSpPr/>
            <p:nvPr/>
          </p:nvSpPr>
          <p:spPr>
            <a:xfrm>
              <a:off x="4452871" y="2553274"/>
              <a:ext cx="1582278" cy="1336816"/>
            </a:xfrm>
            <a:prstGeom prst="hexagon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txBody>
            <a:bodyPr lIns="77881" tIns="38941" rIns="77881" bIns="38941" anchor="ctr"/>
            <a:lstStyle/>
            <a:p>
              <a:pPr algn="ctr"/>
              <a:endParaRPr lang="zh-CN" altLang="en-US" sz="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" name="六边形 5"/>
            <p:cNvSpPr/>
            <p:nvPr/>
          </p:nvSpPr>
          <p:spPr>
            <a:xfrm>
              <a:off x="5716701" y="3209618"/>
              <a:ext cx="1582278" cy="1336816"/>
            </a:xfrm>
            <a:prstGeom prst="hexagon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</p:spPr>
          <p:txBody>
            <a:bodyPr lIns="77881" tIns="38941" rIns="77881" bIns="38941" anchor="ctr"/>
            <a:lstStyle/>
            <a:p>
              <a:pPr algn="ctr"/>
              <a:endParaRPr lang="zh-CN" altLang="en-US" sz="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六边形 9"/>
            <p:cNvSpPr/>
            <p:nvPr/>
          </p:nvSpPr>
          <p:spPr>
            <a:xfrm>
              <a:off x="6867207" y="1343918"/>
              <a:ext cx="1422136" cy="1209355"/>
            </a:xfrm>
            <a:prstGeom prst="hexagon">
              <a:avLst>
                <a:gd name="adj" fmla="val 34246"/>
                <a:gd name="vf" fmla="val 115470"/>
              </a:avLst>
            </a:prstGeom>
            <a:blipFill rotWithShape="1">
              <a:blip r:embed="rId4"/>
              <a:stretch>
                <a:fillRect/>
              </a:stretch>
            </a:blipFill>
            <a:ln>
              <a:noFill/>
            </a:ln>
          </p:spPr>
          <p:txBody>
            <a:bodyPr lIns="77881" tIns="38941" rIns="77881" bIns="38941" anchor="ctr"/>
            <a:lstStyle/>
            <a:p>
              <a:pPr algn="ctr"/>
              <a:endParaRPr lang="zh-CN" altLang="en-US" sz="1175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433070" y="998220"/>
            <a:ext cx="4344035" cy="368300"/>
          </a:xfrm>
          <a:prstGeom prst="rect">
            <a:avLst/>
          </a:prstGeom>
          <a:ln w="12700">
            <a:prstDash val="solid"/>
            <a:miter/>
          </a:ln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1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通过Vue.js, HTML, CSS, JavaScript</a:t>
            </a:r>
            <a:endParaRPr lang="zh-CN" altLang="zh-CN" sz="18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5" name="TextBox 26"/>
          <p:cNvSpPr txBox="1"/>
          <p:nvPr/>
        </p:nvSpPr>
        <p:spPr>
          <a:xfrm>
            <a:off x="1069975" y="276860"/>
            <a:ext cx="2224405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前端开发</a:t>
            </a:r>
            <a:endParaRPr lang="zh-CN" alt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6" name="六边形 18"/>
          <p:cNvSpPr/>
          <p:nvPr/>
        </p:nvSpPr>
        <p:spPr>
          <a:xfrm>
            <a:off x="6636246" y="1181665"/>
            <a:ext cx="731329" cy="629841"/>
          </a:xfrm>
          <a:prstGeom prst="hexagon">
            <a:avLst/>
          </a:prstGeom>
          <a:solidFill>
            <a:schemeClr val="accent2"/>
          </a:solidFill>
          <a:ln w="19050">
            <a:solidFill>
              <a:schemeClr val="bg1"/>
            </a:solidFill>
            <a:prstDash val="solid"/>
            <a:miter/>
          </a:ln>
        </p:spPr>
        <p:txBody>
          <a:bodyPr lIns="77881" tIns="38941" rIns="77881" bIns="38941" anchor="ctr"/>
          <a:lstStyle/>
          <a:p>
            <a:pPr algn="ctr"/>
            <a:endParaRPr lang="zh-CN" altLang="en-US" sz="8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六边形 15"/>
          <p:cNvSpPr/>
          <p:nvPr/>
        </p:nvSpPr>
        <p:spPr>
          <a:xfrm>
            <a:off x="5904916" y="3680109"/>
            <a:ext cx="731329" cy="629841"/>
          </a:xfrm>
          <a:prstGeom prst="hexagon">
            <a:avLst/>
          </a:prstGeom>
          <a:solidFill>
            <a:schemeClr val="accent4"/>
          </a:solidFill>
          <a:ln w="19050">
            <a:solidFill>
              <a:schemeClr val="bg1"/>
            </a:solidFill>
            <a:prstDash val="solid"/>
            <a:miter/>
          </a:ln>
        </p:spPr>
        <p:txBody>
          <a:bodyPr lIns="77881" tIns="38941" rIns="77881" bIns="38941" anchor="ctr"/>
          <a:lstStyle/>
          <a:p>
            <a:pPr algn="ctr"/>
            <a:endParaRPr lang="zh-CN" altLang="en-US" sz="8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715910" y="1366411"/>
            <a:ext cx="4572000" cy="26035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ts val="1365"/>
              </a:lnSpc>
            </a:pPr>
            <a:r>
              <a:rPr lang="zh-CN" altLang="zh-CN" sz="1800" b="1" spc="7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前端</a:t>
            </a:r>
            <a:endParaRPr lang="zh-CN" altLang="zh-CN" sz="1800" b="1" spc="7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984580" y="3864854"/>
            <a:ext cx="4572000" cy="260350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ts val="1365"/>
              </a:lnSpc>
            </a:pPr>
            <a:r>
              <a:rPr lang="zh-CN" altLang="zh-CN" sz="1800" b="1" spc="7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前端</a:t>
            </a:r>
            <a:endParaRPr lang="zh-CN" altLang="zh-CN" sz="1800" b="1" spc="7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3400" y="1490345"/>
            <a:ext cx="3668395" cy="11684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Vue.js: 构建交互式的界面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HTML/CSS: 创建和样式化网页结构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JavaScript: 添加交互性和动态内容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Node.js、npm: 管理前端项目依赖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Webpack: 优化前端资源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7535" y="3216275"/>
            <a:ext cx="457200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Vue CLI 创建项目基础结构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编写 HTML 模板，CSS 样式，和 Vue 组件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 Vue Router 管理页面路由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33400" y="2782570"/>
            <a:ext cx="3289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 b="1">
                <a:latin typeface="宋体" panose="02010600030101010101" pitchFamily="2" charset="-122"/>
                <a:ea typeface="宋体" panose="02010600030101010101" pitchFamily="2" charset="-122"/>
              </a:rPr>
              <a:t>开发流程：</a:t>
            </a:r>
            <a:endParaRPr lang="zh-CN" altLang="en-US" sz="1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grpSp>
        <p:nvGrpSpPr>
          <p:cNvPr id="13" name="组合 12"/>
          <p:cNvGrpSpPr/>
          <p:nvPr/>
        </p:nvGrpSpPr>
        <p:grpSpPr>
          <a:xfrm rot="0">
            <a:off x="5319335" y="1172116"/>
            <a:ext cx="3546433" cy="3137834"/>
            <a:chOff x="4452871" y="1216457"/>
            <a:chExt cx="3836472" cy="3329977"/>
          </a:xfrm>
        </p:grpSpPr>
        <p:sp>
          <p:nvSpPr>
            <p:cNvPr id="4" name="六边形 3"/>
            <p:cNvSpPr/>
            <p:nvPr/>
          </p:nvSpPr>
          <p:spPr>
            <a:xfrm>
              <a:off x="4452871" y="1216457"/>
              <a:ext cx="1582278" cy="1336816"/>
            </a:xfrm>
            <a:prstGeom prst="hexagon">
              <a:avLst/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txBody>
            <a:bodyPr lIns="77881" tIns="38941" rIns="77881" bIns="38941" anchor="ctr"/>
            <a:lstStyle/>
            <a:p>
              <a:pPr algn="ctr"/>
              <a:endParaRPr lang="zh-CN" altLang="en-US" sz="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" name="六边形 4"/>
            <p:cNvSpPr/>
            <p:nvPr/>
          </p:nvSpPr>
          <p:spPr>
            <a:xfrm>
              <a:off x="4452871" y="2553274"/>
              <a:ext cx="1582278" cy="1336816"/>
            </a:xfrm>
            <a:prstGeom prst="hexagon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</p:spPr>
          <p:txBody>
            <a:bodyPr lIns="77881" tIns="38941" rIns="77881" bIns="38941" anchor="ctr"/>
            <a:lstStyle/>
            <a:p>
              <a:pPr algn="ctr"/>
              <a:endParaRPr lang="zh-CN" altLang="en-US" sz="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" name="六边形 5"/>
            <p:cNvSpPr/>
            <p:nvPr/>
          </p:nvSpPr>
          <p:spPr>
            <a:xfrm>
              <a:off x="5716701" y="3209618"/>
              <a:ext cx="1582278" cy="1336816"/>
            </a:xfrm>
            <a:prstGeom prst="hexagon">
              <a:avLst/>
            </a:prstGeom>
            <a:blipFill rotWithShape="1">
              <a:blip r:embed="rId3"/>
              <a:stretch>
                <a:fillRect/>
              </a:stretch>
            </a:blipFill>
            <a:ln>
              <a:noFill/>
            </a:ln>
          </p:spPr>
          <p:txBody>
            <a:bodyPr lIns="77881" tIns="38941" rIns="77881" bIns="38941" anchor="ctr"/>
            <a:lstStyle/>
            <a:p>
              <a:pPr algn="ctr"/>
              <a:endParaRPr lang="zh-CN" altLang="en-US" sz="8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0" name="六边形 9"/>
            <p:cNvSpPr/>
            <p:nvPr/>
          </p:nvSpPr>
          <p:spPr>
            <a:xfrm>
              <a:off x="6867207" y="1343918"/>
              <a:ext cx="1422136" cy="1209355"/>
            </a:xfrm>
            <a:prstGeom prst="hexagon">
              <a:avLst>
                <a:gd name="adj" fmla="val 34246"/>
                <a:gd name="vf" fmla="val 115470"/>
              </a:avLst>
            </a:prstGeom>
            <a:blipFill rotWithShape="1">
              <a:blip r:embed="rId4"/>
              <a:stretch>
                <a:fillRect/>
              </a:stretch>
            </a:blipFill>
            <a:ln>
              <a:noFill/>
            </a:ln>
          </p:spPr>
          <p:txBody>
            <a:bodyPr lIns="77881" tIns="38941" rIns="77881" bIns="38941" anchor="ctr"/>
            <a:lstStyle/>
            <a:p>
              <a:pPr algn="ctr"/>
              <a:endParaRPr lang="zh-CN" altLang="en-US" sz="1175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565849" y="893184"/>
            <a:ext cx="3983811" cy="39878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marL="0" lvl="0" indent="0">
              <a:buNone/>
            </a:pPr>
            <a:r>
              <a:rPr 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SQLite</a:t>
            </a:r>
            <a:endParaRPr lang="en-US" altLang="zh-CN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15" name="TextBox 26"/>
          <p:cNvSpPr txBox="1"/>
          <p:nvPr/>
        </p:nvSpPr>
        <p:spPr>
          <a:xfrm>
            <a:off x="990600" y="250825"/>
            <a:ext cx="212217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后端开发</a:t>
            </a:r>
            <a:endParaRPr lang="zh-CN" alt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6" name="六边形 22"/>
          <p:cNvSpPr/>
          <p:nvPr/>
        </p:nvSpPr>
        <p:spPr>
          <a:xfrm>
            <a:off x="6480630" y="1807104"/>
            <a:ext cx="1462657" cy="1259680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txBody>
          <a:bodyPr lIns="77881" tIns="38941" rIns="77881" bIns="38941" anchor="ctr"/>
          <a:lstStyle/>
          <a:p>
            <a:pPr algn="ctr"/>
            <a:endParaRPr lang="zh-CN" altLang="en-US" sz="80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TextBox 13"/>
          <p:cNvSpPr txBox="1"/>
          <p:nvPr/>
        </p:nvSpPr>
        <p:spPr>
          <a:xfrm>
            <a:off x="6659509" y="2307972"/>
            <a:ext cx="1104900" cy="247650"/>
          </a:xfrm>
          <a:prstGeom prst="rect">
            <a:avLst/>
          </a:prstGeom>
          <a:noFill/>
        </p:spPr>
        <p:txBody>
          <a:bodyPr wrap="square" lIns="77881" tIns="38941" rIns="77881" bIns="38941">
            <a:spAutoFit/>
          </a:bodyPr>
          <a:lstStyle/>
          <a:p>
            <a:pPr lvl="0" algn="ctr">
              <a:lnSpc>
                <a:spcPts val="1365"/>
              </a:lnSpc>
            </a:pPr>
            <a:r>
              <a:rPr lang="zh-CN" altLang="zh-CN" sz="1800" b="1" spc="7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后端</a:t>
            </a:r>
            <a:endParaRPr lang="zh-CN" altLang="zh-CN" sz="1800" b="1" spc="71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67055" y="1355090"/>
            <a:ext cx="396049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Python: 编程语言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Flask:Python web框架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SQLite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 关系型数据库管理系统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Flask RESTful: REST API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567055" y="2432050"/>
            <a:ext cx="3289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 b="1">
                <a:latin typeface="宋体" panose="02010600030101010101" pitchFamily="2" charset="-122"/>
                <a:ea typeface="宋体" panose="02010600030101010101" pitchFamily="2" charset="-122"/>
              </a:rPr>
              <a:t>开发流程：</a:t>
            </a:r>
            <a:endParaRPr lang="zh-CN" altLang="en-US" sz="18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7055" y="2847340"/>
            <a:ext cx="4572000" cy="737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搭建 Flask 应用结构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 API 端点处理前端请求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进行 API 测试。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grpSp>
        <p:nvGrpSpPr>
          <p:cNvPr id="2" name="组合 1"/>
          <p:cNvGrpSpPr/>
          <p:nvPr/>
        </p:nvGrpSpPr>
        <p:grpSpPr>
          <a:xfrm>
            <a:off x="-9525" y="1313180"/>
            <a:ext cx="4625340" cy="3387725"/>
            <a:chOff x="-15" y="2068"/>
            <a:chExt cx="7284" cy="5335"/>
          </a:xfrm>
        </p:grpSpPr>
        <p:sp>
          <p:nvSpPr>
            <p:cNvPr id="4" name="Freeform 5"/>
            <p:cNvSpPr/>
            <p:nvPr/>
          </p:nvSpPr>
          <p:spPr>
            <a:xfrm>
              <a:off x="-15" y="4433"/>
              <a:ext cx="6293" cy="2970"/>
            </a:xfrm>
            <a:custGeom>
              <a:avLst/>
              <a:gdLst>
                <a:gd name="T0" fmla="*/ 2465 w 2497"/>
                <a:gd name="T1" fmla="*/ 13 h 1178"/>
                <a:gd name="T2" fmla="*/ 1844 w 2497"/>
                <a:gd name="T3" fmla="*/ 459 h 1178"/>
                <a:gd name="T4" fmla="*/ 1216 w 2497"/>
                <a:gd name="T5" fmla="*/ 886 h 1178"/>
                <a:gd name="T6" fmla="*/ 867 w 2497"/>
                <a:gd name="T7" fmla="*/ 1119 h 1178"/>
                <a:gd name="T8" fmla="*/ 481 w 2497"/>
                <a:gd name="T9" fmla="*/ 685 h 1178"/>
                <a:gd name="T10" fmla="*/ 460 w 2497"/>
                <a:gd name="T11" fmla="*/ 685 h 1178"/>
                <a:gd name="T12" fmla="*/ 6 w 2497"/>
                <a:gd name="T13" fmla="*/ 1159 h 1178"/>
                <a:gd name="T14" fmla="*/ 21 w 2497"/>
                <a:gd name="T15" fmla="*/ 1170 h 1178"/>
                <a:gd name="T16" fmla="*/ 469 w 2497"/>
                <a:gd name="T17" fmla="*/ 716 h 1178"/>
                <a:gd name="T18" fmla="*/ 853 w 2497"/>
                <a:gd name="T19" fmla="*/ 1151 h 1178"/>
                <a:gd name="T20" fmla="*/ 872 w 2497"/>
                <a:gd name="T21" fmla="*/ 1154 h 1178"/>
                <a:gd name="T22" fmla="*/ 1508 w 2497"/>
                <a:gd name="T23" fmla="*/ 729 h 1178"/>
                <a:gd name="T24" fmla="*/ 2132 w 2497"/>
                <a:gd name="T25" fmla="*/ 295 h 1178"/>
                <a:gd name="T26" fmla="*/ 2481 w 2497"/>
                <a:gd name="T27" fmla="*/ 41 h 1178"/>
                <a:gd name="T28" fmla="*/ 2465 w 2497"/>
                <a:gd name="T29" fmla="*/ 13 h 1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95738" h="1885950">
                  <a:moveTo>
                    <a:pt x="3944531" y="20813"/>
                  </a:moveTo>
                  <a:cubicBezTo>
                    <a:pt x="3618087" y="264161"/>
                    <a:pt x="3285242" y="501106"/>
                    <a:pt x="2950797" y="734848"/>
                  </a:cubicBezTo>
                  <a:cubicBezTo>
                    <a:pt x="2617952" y="965389"/>
                    <a:pt x="2281907" y="1192727"/>
                    <a:pt x="1945862" y="1418465"/>
                  </a:cubicBezTo>
                  <a:cubicBezTo>
                    <a:pt x="1760237" y="1543341"/>
                    <a:pt x="1573012" y="1666616"/>
                    <a:pt x="1387387" y="1791492"/>
                  </a:cubicBezTo>
                  <a:cubicBezTo>
                    <a:pt x="1182559" y="1559351"/>
                    <a:pt x="977732" y="1325608"/>
                    <a:pt x="769704" y="1096669"/>
                  </a:cubicBezTo>
                  <a:cubicBezTo>
                    <a:pt x="760102" y="1087063"/>
                    <a:pt x="744100" y="1088664"/>
                    <a:pt x="736099" y="1096669"/>
                  </a:cubicBezTo>
                  <a:cubicBezTo>
                    <a:pt x="478464" y="1333613"/>
                    <a:pt x="222430" y="1576962"/>
                    <a:pt x="9601" y="1855531"/>
                  </a:cubicBezTo>
                  <a:cubicBezTo>
                    <a:pt x="0" y="1868339"/>
                    <a:pt x="22403" y="1885950"/>
                    <a:pt x="33605" y="1873142"/>
                  </a:cubicBezTo>
                  <a:cubicBezTo>
                    <a:pt x="265636" y="1624991"/>
                    <a:pt x="494467" y="1370436"/>
                    <a:pt x="750501" y="1146299"/>
                  </a:cubicBezTo>
                  <a:cubicBezTo>
                    <a:pt x="952128" y="1380042"/>
                    <a:pt x="1160156" y="1610582"/>
                    <a:pt x="1364984" y="1842724"/>
                  </a:cubicBezTo>
                  <a:cubicBezTo>
                    <a:pt x="1372985" y="1850729"/>
                    <a:pt x="1387387" y="1852329"/>
                    <a:pt x="1395388" y="1847527"/>
                  </a:cubicBezTo>
                  <a:cubicBezTo>
                    <a:pt x="1736234" y="1623390"/>
                    <a:pt x="2075479" y="1396051"/>
                    <a:pt x="2413125" y="1167112"/>
                  </a:cubicBezTo>
                  <a:cubicBezTo>
                    <a:pt x="2747570" y="939773"/>
                    <a:pt x="3082015" y="709232"/>
                    <a:pt x="3411659" y="472288"/>
                  </a:cubicBezTo>
                  <a:cubicBezTo>
                    <a:pt x="3598885" y="339407"/>
                    <a:pt x="3786110" y="203324"/>
                    <a:pt x="3970135" y="65640"/>
                  </a:cubicBezTo>
                  <a:cubicBezTo>
                    <a:pt x="3995738" y="44827"/>
                    <a:pt x="3970135" y="0"/>
                    <a:pt x="3944531" y="208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" name="Freeform 6"/>
            <p:cNvSpPr/>
            <p:nvPr/>
          </p:nvSpPr>
          <p:spPr>
            <a:xfrm>
              <a:off x="6075" y="3683"/>
              <a:ext cx="1195" cy="1055"/>
            </a:xfrm>
            <a:custGeom>
              <a:avLst/>
              <a:gdLst>
                <a:gd name="T0" fmla="*/ 449 w 474"/>
                <a:gd name="T1" fmla="*/ 4 h 419"/>
                <a:gd name="T2" fmla="*/ 251 w 474"/>
                <a:gd name="T3" fmla="*/ 62 h 419"/>
                <a:gd name="T4" fmla="*/ 46 w 474"/>
                <a:gd name="T5" fmla="*/ 100 h 419"/>
                <a:gd name="T6" fmla="*/ 55 w 474"/>
                <a:gd name="T7" fmla="*/ 130 h 419"/>
                <a:gd name="T8" fmla="*/ 415 w 474"/>
                <a:gd name="T9" fmla="*/ 50 h 419"/>
                <a:gd name="T10" fmla="*/ 319 w 474"/>
                <a:gd name="T11" fmla="*/ 198 h 419"/>
                <a:gd name="T12" fmla="*/ 221 w 474"/>
                <a:gd name="T13" fmla="*/ 373 h 419"/>
                <a:gd name="T14" fmla="*/ 22 w 474"/>
                <a:gd name="T15" fmla="*/ 122 h 419"/>
                <a:gd name="T16" fmla="*/ 6 w 474"/>
                <a:gd name="T17" fmla="*/ 135 h 419"/>
                <a:gd name="T18" fmla="*/ 213 w 474"/>
                <a:gd name="T19" fmla="*/ 411 h 419"/>
                <a:gd name="T20" fmla="*/ 237 w 474"/>
                <a:gd name="T21" fmla="*/ 408 h 419"/>
                <a:gd name="T22" fmla="*/ 345 w 474"/>
                <a:gd name="T23" fmla="*/ 213 h 419"/>
                <a:gd name="T24" fmla="*/ 467 w 474"/>
                <a:gd name="T25" fmla="*/ 26 h 419"/>
                <a:gd name="T26" fmla="*/ 449 w 474"/>
                <a:gd name="T27" fmla="*/ 4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8825" h="669925">
                  <a:moveTo>
                    <a:pt x="718803" y="6395"/>
                  </a:moveTo>
                  <a:cubicBezTo>
                    <a:pt x="614744" y="43169"/>
                    <a:pt x="509085" y="75147"/>
                    <a:pt x="401825" y="99130"/>
                  </a:cubicBezTo>
                  <a:cubicBezTo>
                    <a:pt x="292964" y="123113"/>
                    <a:pt x="184103" y="140700"/>
                    <a:pt x="73641" y="159887"/>
                  </a:cubicBezTo>
                  <a:cubicBezTo>
                    <a:pt x="41623" y="164683"/>
                    <a:pt x="56031" y="214248"/>
                    <a:pt x="88049" y="207853"/>
                  </a:cubicBezTo>
                  <a:cubicBezTo>
                    <a:pt x="280157" y="175875"/>
                    <a:pt x="478668" y="145497"/>
                    <a:pt x="664372" y="79943"/>
                  </a:cubicBezTo>
                  <a:cubicBezTo>
                    <a:pt x="611543" y="158288"/>
                    <a:pt x="558713" y="235033"/>
                    <a:pt x="510686" y="316576"/>
                  </a:cubicBezTo>
                  <a:cubicBezTo>
                    <a:pt x="454655" y="407711"/>
                    <a:pt x="401825" y="502044"/>
                    <a:pt x="353798" y="596377"/>
                  </a:cubicBezTo>
                  <a:cubicBezTo>
                    <a:pt x="243336" y="465270"/>
                    <a:pt x="142480" y="327768"/>
                    <a:pt x="35220" y="195062"/>
                  </a:cubicBezTo>
                  <a:cubicBezTo>
                    <a:pt x="22413" y="180672"/>
                    <a:pt x="0" y="199858"/>
                    <a:pt x="9605" y="215847"/>
                  </a:cubicBezTo>
                  <a:cubicBezTo>
                    <a:pt x="100856" y="374135"/>
                    <a:pt x="222525" y="518033"/>
                    <a:pt x="340991" y="657134"/>
                  </a:cubicBezTo>
                  <a:cubicBezTo>
                    <a:pt x="350596" y="669925"/>
                    <a:pt x="373009" y="665128"/>
                    <a:pt x="379413" y="652337"/>
                  </a:cubicBezTo>
                  <a:cubicBezTo>
                    <a:pt x="433843" y="546812"/>
                    <a:pt x="491475" y="442886"/>
                    <a:pt x="552309" y="340559"/>
                  </a:cubicBezTo>
                  <a:cubicBezTo>
                    <a:pt x="613143" y="239830"/>
                    <a:pt x="675578" y="135904"/>
                    <a:pt x="747619" y="41571"/>
                  </a:cubicBezTo>
                  <a:cubicBezTo>
                    <a:pt x="758825" y="25582"/>
                    <a:pt x="738013" y="0"/>
                    <a:pt x="718803" y="63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443" y="2068"/>
              <a:ext cx="2732" cy="4268"/>
              <a:chOff x="1550988" y="1312863"/>
              <a:chExt cx="1735137" cy="2709863"/>
            </a:xfrm>
          </p:grpSpPr>
          <p:sp>
            <p:nvSpPr>
              <p:cNvPr id="7" name="Freeform 7"/>
              <p:cNvSpPr>
                <a:spLocks noEditPoints="1"/>
              </p:cNvSpPr>
              <p:nvPr/>
            </p:nvSpPr>
            <p:spPr>
              <a:xfrm>
                <a:off x="3003550" y="1885951"/>
                <a:ext cx="238125" cy="195263"/>
              </a:xfrm>
              <a:custGeom>
                <a:avLst/>
                <a:gdLst>
                  <a:gd name="T0" fmla="*/ 122 w 149"/>
                  <a:gd name="T1" fmla="*/ 10 h 122"/>
                  <a:gd name="T2" fmla="*/ 64 w 149"/>
                  <a:gd name="T3" fmla="*/ 1 h 122"/>
                  <a:gd name="T4" fmla="*/ 37 w 149"/>
                  <a:gd name="T5" fmla="*/ 10 h 122"/>
                  <a:gd name="T6" fmla="*/ 26 w 149"/>
                  <a:gd name="T7" fmla="*/ 30 h 122"/>
                  <a:gd name="T8" fmla="*/ 51 w 149"/>
                  <a:gd name="T9" fmla="*/ 110 h 122"/>
                  <a:gd name="T10" fmla="*/ 139 w 149"/>
                  <a:gd name="T11" fmla="*/ 79 h 122"/>
                  <a:gd name="T12" fmla="*/ 122 w 149"/>
                  <a:gd name="T13" fmla="*/ 10 h 122"/>
                  <a:gd name="T14" fmla="*/ 124 w 149"/>
                  <a:gd name="T15" fmla="*/ 73 h 122"/>
                  <a:gd name="T16" fmla="*/ 62 w 149"/>
                  <a:gd name="T17" fmla="*/ 98 h 122"/>
                  <a:gd name="T18" fmla="*/ 32 w 149"/>
                  <a:gd name="T19" fmla="*/ 38 h 122"/>
                  <a:gd name="T20" fmla="*/ 36 w 149"/>
                  <a:gd name="T21" fmla="*/ 37 h 122"/>
                  <a:gd name="T22" fmla="*/ 63 w 149"/>
                  <a:gd name="T23" fmla="*/ 16 h 122"/>
                  <a:gd name="T24" fmla="*/ 99 w 149"/>
                  <a:gd name="T25" fmla="*/ 17 h 122"/>
                  <a:gd name="T26" fmla="*/ 124 w 149"/>
                  <a:gd name="T27" fmla="*/ 7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8125" h="195263">
                    <a:moveTo>
                      <a:pt x="194975" y="16005"/>
                    </a:moveTo>
                    <a:cubicBezTo>
                      <a:pt x="163012" y="8003"/>
                      <a:pt x="132647" y="0"/>
                      <a:pt x="102282" y="1601"/>
                    </a:cubicBezTo>
                    <a:cubicBezTo>
                      <a:pt x="86300" y="4802"/>
                      <a:pt x="71917" y="9603"/>
                      <a:pt x="59132" y="16005"/>
                    </a:cubicBezTo>
                    <a:cubicBezTo>
                      <a:pt x="47945" y="24008"/>
                      <a:pt x="41552" y="33611"/>
                      <a:pt x="41552" y="48015"/>
                    </a:cubicBezTo>
                    <a:cubicBezTo>
                      <a:pt x="0" y="89629"/>
                      <a:pt x="31963" y="156851"/>
                      <a:pt x="81506" y="176057"/>
                    </a:cubicBezTo>
                    <a:cubicBezTo>
                      <a:pt x="131049" y="195263"/>
                      <a:pt x="198171" y="179258"/>
                      <a:pt x="222143" y="126441"/>
                    </a:cubicBezTo>
                    <a:cubicBezTo>
                      <a:pt x="238125" y="89629"/>
                      <a:pt x="228536" y="40013"/>
                      <a:pt x="194975" y="16005"/>
                    </a:cubicBezTo>
                    <a:close/>
                    <a:moveTo>
                      <a:pt x="198171" y="116838"/>
                    </a:moveTo>
                    <a:cubicBezTo>
                      <a:pt x="180591" y="153650"/>
                      <a:pt x="135843" y="166454"/>
                      <a:pt x="99086" y="156851"/>
                    </a:cubicBezTo>
                    <a:cubicBezTo>
                      <a:pt x="51141" y="144046"/>
                      <a:pt x="38356" y="102433"/>
                      <a:pt x="51141" y="60820"/>
                    </a:cubicBezTo>
                    <a:cubicBezTo>
                      <a:pt x="52739" y="60820"/>
                      <a:pt x="55935" y="60820"/>
                      <a:pt x="57534" y="59219"/>
                    </a:cubicBezTo>
                    <a:cubicBezTo>
                      <a:pt x="70319" y="43214"/>
                      <a:pt x="78310" y="28809"/>
                      <a:pt x="100684" y="25608"/>
                    </a:cubicBezTo>
                    <a:cubicBezTo>
                      <a:pt x="118263" y="22407"/>
                      <a:pt x="140638" y="22407"/>
                      <a:pt x="158217" y="27209"/>
                    </a:cubicBezTo>
                    <a:cubicBezTo>
                      <a:pt x="198171" y="36812"/>
                      <a:pt x="214153" y="81626"/>
                      <a:pt x="198171" y="116838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2825750" y="2976563"/>
                <a:ext cx="460375" cy="247650"/>
              </a:xfrm>
              <a:custGeom>
                <a:avLst/>
                <a:gdLst>
                  <a:gd name="T0" fmla="*/ 273 w 288"/>
                  <a:gd name="T1" fmla="*/ 96 h 154"/>
                  <a:gd name="T2" fmla="*/ 240 w 288"/>
                  <a:gd name="T3" fmla="*/ 125 h 154"/>
                  <a:gd name="T4" fmla="*/ 230 w 288"/>
                  <a:gd name="T5" fmla="*/ 135 h 154"/>
                  <a:gd name="T6" fmla="*/ 226 w 288"/>
                  <a:gd name="T7" fmla="*/ 129 h 154"/>
                  <a:gd name="T8" fmla="*/ 210 w 288"/>
                  <a:gd name="T9" fmla="*/ 104 h 154"/>
                  <a:gd name="T10" fmla="*/ 158 w 288"/>
                  <a:gd name="T11" fmla="*/ 21 h 154"/>
                  <a:gd name="T12" fmla="*/ 105 w 288"/>
                  <a:gd name="T13" fmla="*/ 6 h 154"/>
                  <a:gd name="T14" fmla="*/ 7 w 288"/>
                  <a:gd name="T15" fmla="*/ 15 h 154"/>
                  <a:gd name="T16" fmla="*/ 8 w 288"/>
                  <a:gd name="T17" fmla="*/ 26 h 154"/>
                  <a:gd name="T18" fmla="*/ 113 w 288"/>
                  <a:gd name="T19" fmla="*/ 21 h 154"/>
                  <a:gd name="T20" fmla="*/ 144 w 288"/>
                  <a:gd name="T21" fmla="*/ 30 h 154"/>
                  <a:gd name="T22" fmla="*/ 156 w 288"/>
                  <a:gd name="T23" fmla="*/ 49 h 154"/>
                  <a:gd name="T24" fmla="*/ 183 w 288"/>
                  <a:gd name="T25" fmla="*/ 93 h 154"/>
                  <a:gd name="T26" fmla="*/ 211 w 288"/>
                  <a:gd name="T27" fmla="*/ 138 h 154"/>
                  <a:gd name="T28" fmla="*/ 229 w 288"/>
                  <a:gd name="T29" fmla="*/ 153 h 154"/>
                  <a:gd name="T30" fmla="*/ 252 w 288"/>
                  <a:gd name="T31" fmla="*/ 137 h 154"/>
                  <a:gd name="T32" fmla="*/ 283 w 288"/>
                  <a:gd name="T33" fmla="*/ 106 h 154"/>
                  <a:gd name="T34" fmla="*/ 273 w 288"/>
                  <a:gd name="T35" fmla="*/ 9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60375" h="247650">
                    <a:moveTo>
                      <a:pt x="436397" y="154379"/>
                    </a:moveTo>
                    <a:cubicBezTo>
                      <a:pt x="417215" y="167244"/>
                      <a:pt x="401230" y="184933"/>
                      <a:pt x="383646" y="201015"/>
                    </a:cubicBezTo>
                    <a:cubicBezTo>
                      <a:pt x="378850" y="207447"/>
                      <a:pt x="372456" y="212271"/>
                      <a:pt x="367661" y="217096"/>
                    </a:cubicBezTo>
                    <a:cubicBezTo>
                      <a:pt x="364464" y="213880"/>
                      <a:pt x="362865" y="210663"/>
                      <a:pt x="361266" y="207447"/>
                    </a:cubicBezTo>
                    <a:cubicBezTo>
                      <a:pt x="350077" y="199406"/>
                      <a:pt x="342084" y="178501"/>
                      <a:pt x="335690" y="167244"/>
                    </a:cubicBezTo>
                    <a:cubicBezTo>
                      <a:pt x="306917" y="123825"/>
                      <a:pt x="281340" y="77190"/>
                      <a:pt x="252567" y="33770"/>
                    </a:cubicBezTo>
                    <a:cubicBezTo>
                      <a:pt x="230188" y="0"/>
                      <a:pt x="206210" y="6432"/>
                      <a:pt x="167845" y="9649"/>
                    </a:cubicBezTo>
                    <a:cubicBezTo>
                      <a:pt x="115094" y="14473"/>
                      <a:pt x="62342" y="16081"/>
                      <a:pt x="11190" y="24122"/>
                    </a:cubicBezTo>
                    <a:cubicBezTo>
                      <a:pt x="0" y="25730"/>
                      <a:pt x="3197" y="41811"/>
                      <a:pt x="12788" y="41811"/>
                    </a:cubicBezTo>
                    <a:cubicBezTo>
                      <a:pt x="68737" y="41811"/>
                      <a:pt x="124685" y="36987"/>
                      <a:pt x="180633" y="33770"/>
                    </a:cubicBezTo>
                    <a:cubicBezTo>
                      <a:pt x="201414" y="32162"/>
                      <a:pt x="215801" y="30554"/>
                      <a:pt x="230188" y="48244"/>
                    </a:cubicBezTo>
                    <a:cubicBezTo>
                      <a:pt x="238180" y="56284"/>
                      <a:pt x="242976" y="69149"/>
                      <a:pt x="249370" y="78798"/>
                    </a:cubicBezTo>
                    <a:cubicBezTo>
                      <a:pt x="263757" y="102919"/>
                      <a:pt x="278143" y="127041"/>
                      <a:pt x="292530" y="149555"/>
                    </a:cubicBezTo>
                    <a:cubicBezTo>
                      <a:pt x="306917" y="173677"/>
                      <a:pt x="322902" y="197798"/>
                      <a:pt x="337289" y="221920"/>
                    </a:cubicBezTo>
                    <a:cubicBezTo>
                      <a:pt x="343683" y="231569"/>
                      <a:pt x="351675" y="246042"/>
                      <a:pt x="366062" y="246042"/>
                    </a:cubicBezTo>
                    <a:cubicBezTo>
                      <a:pt x="380449" y="247650"/>
                      <a:pt x="393237" y="229961"/>
                      <a:pt x="402828" y="220312"/>
                    </a:cubicBezTo>
                    <a:cubicBezTo>
                      <a:pt x="420412" y="204231"/>
                      <a:pt x="437996" y="189758"/>
                      <a:pt x="452382" y="170460"/>
                    </a:cubicBezTo>
                    <a:cubicBezTo>
                      <a:pt x="460375" y="160812"/>
                      <a:pt x="445988" y="147947"/>
                      <a:pt x="436397" y="154379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2241550" y="2438401"/>
                <a:ext cx="771525" cy="674688"/>
              </a:xfrm>
              <a:custGeom>
                <a:avLst/>
                <a:gdLst>
                  <a:gd name="T0" fmla="*/ 255 w 482"/>
                  <a:gd name="T1" fmla="*/ 11 h 422"/>
                  <a:gd name="T2" fmla="*/ 275 w 482"/>
                  <a:gd name="T3" fmla="*/ 62 h 422"/>
                  <a:gd name="T4" fmla="*/ 202 w 482"/>
                  <a:gd name="T5" fmla="*/ 35 h 422"/>
                  <a:gd name="T6" fmla="*/ 184 w 482"/>
                  <a:gd name="T7" fmla="*/ 36 h 422"/>
                  <a:gd name="T8" fmla="*/ 249 w 482"/>
                  <a:gd name="T9" fmla="*/ 142 h 422"/>
                  <a:gd name="T10" fmla="*/ 136 w 482"/>
                  <a:gd name="T11" fmla="*/ 74 h 422"/>
                  <a:gd name="T12" fmla="*/ 117 w 482"/>
                  <a:gd name="T13" fmla="*/ 69 h 422"/>
                  <a:gd name="T14" fmla="*/ 181 w 482"/>
                  <a:gd name="T15" fmla="*/ 185 h 422"/>
                  <a:gd name="T16" fmla="*/ 59 w 482"/>
                  <a:gd name="T17" fmla="*/ 92 h 422"/>
                  <a:gd name="T18" fmla="*/ 23 w 482"/>
                  <a:gd name="T19" fmla="*/ 86 h 422"/>
                  <a:gd name="T20" fmla="*/ 118 w 482"/>
                  <a:gd name="T21" fmla="*/ 228 h 422"/>
                  <a:gd name="T22" fmla="*/ 26 w 482"/>
                  <a:gd name="T23" fmla="*/ 171 h 422"/>
                  <a:gd name="T24" fmla="*/ 35 w 482"/>
                  <a:gd name="T25" fmla="*/ 207 h 422"/>
                  <a:gd name="T26" fmla="*/ 106 w 482"/>
                  <a:gd name="T27" fmla="*/ 319 h 422"/>
                  <a:gd name="T28" fmla="*/ 30 w 482"/>
                  <a:gd name="T29" fmla="*/ 277 h 422"/>
                  <a:gd name="T30" fmla="*/ 39 w 482"/>
                  <a:gd name="T31" fmla="*/ 307 h 422"/>
                  <a:gd name="T32" fmla="*/ 51 w 482"/>
                  <a:gd name="T33" fmla="*/ 345 h 422"/>
                  <a:gd name="T34" fmla="*/ 38 w 482"/>
                  <a:gd name="T35" fmla="*/ 357 h 422"/>
                  <a:gd name="T36" fmla="*/ 37 w 482"/>
                  <a:gd name="T37" fmla="*/ 376 h 422"/>
                  <a:gd name="T38" fmla="*/ 80 w 482"/>
                  <a:gd name="T39" fmla="*/ 409 h 422"/>
                  <a:gd name="T40" fmla="*/ 100 w 482"/>
                  <a:gd name="T41" fmla="*/ 404 h 422"/>
                  <a:gd name="T42" fmla="*/ 122 w 482"/>
                  <a:gd name="T43" fmla="*/ 401 h 422"/>
                  <a:gd name="T44" fmla="*/ 139 w 482"/>
                  <a:gd name="T45" fmla="*/ 412 h 422"/>
                  <a:gd name="T46" fmla="*/ 98 w 482"/>
                  <a:gd name="T47" fmla="*/ 335 h 422"/>
                  <a:gd name="T48" fmla="*/ 189 w 482"/>
                  <a:gd name="T49" fmla="*/ 390 h 422"/>
                  <a:gd name="T50" fmla="*/ 207 w 482"/>
                  <a:gd name="T51" fmla="*/ 391 h 422"/>
                  <a:gd name="T52" fmla="*/ 151 w 482"/>
                  <a:gd name="T53" fmla="*/ 287 h 422"/>
                  <a:gd name="T54" fmla="*/ 253 w 482"/>
                  <a:gd name="T55" fmla="*/ 366 h 422"/>
                  <a:gd name="T56" fmla="*/ 251 w 482"/>
                  <a:gd name="T57" fmla="*/ 364 h 422"/>
                  <a:gd name="T58" fmla="*/ 112 w 482"/>
                  <a:gd name="T59" fmla="*/ 190 h 422"/>
                  <a:gd name="T60" fmla="*/ 292 w 482"/>
                  <a:gd name="T61" fmla="*/ 349 h 422"/>
                  <a:gd name="T62" fmla="*/ 308 w 482"/>
                  <a:gd name="T63" fmla="*/ 343 h 422"/>
                  <a:gd name="T64" fmla="*/ 242 w 482"/>
                  <a:gd name="T65" fmla="*/ 225 h 422"/>
                  <a:gd name="T66" fmla="*/ 357 w 482"/>
                  <a:gd name="T67" fmla="*/ 309 h 422"/>
                  <a:gd name="T68" fmla="*/ 387 w 482"/>
                  <a:gd name="T69" fmla="*/ 307 h 422"/>
                  <a:gd name="T70" fmla="*/ 308 w 482"/>
                  <a:gd name="T71" fmla="*/ 171 h 422"/>
                  <a:gd name="T72" fmla="*/ 443 w 482"/>
                  <a:gd name="T73" fmla="*/ 266 h 422"/>
                  <a:gd name="T74" fmla="*/ 440 w 482"/>
                  <a:gd name="T75" fmla="*/ 263 h 422"/>
                  <a:gd name="T76" fmla="*/ 407 w 482"/>
                  <a:gd name="T77" fmla="*/ 221 h 422"/>
                  <a:gd name="T78" fmla="*/ 465 w 482"/>
                  <a:gd name="T79" fmla="*/ 243 h 422"/>
                  <a:gd name="T80" fmla="*/ 473 w 482"/>
                  <a:gd name="T81" fmla="*/ 216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71525" h="674688">
                    <a:moveTo>
                      <a:pt x="757119" y="345338"/>
                    </a:moveTo>
                    <a:cubicBezTo>
                      <a:pt x="649874" y="227028"/>
                      <a:pt x="533025" y="116711"/>
                      <a:pt x="408172" y="17587"/>
                    </a:cubicBezTo>
                    <a:cubicBezTo>
                      <a:pt x="387363" y="0"/>
                      <a:pt x="356950" y="30377"/>
                      <a:pt x="377759" y="46365"/>
                    </a:cubicBezTo>
                    <a:cubicBezTo>
                      <a:pt x="400169" y="63951"/>
                      <a:pt x="419377" y="81538"/>
                      <a:pt x="440185" y="99125"/>
                    </a:cubicBezTo>
                    <a:cubicBezTo>
                      <a:pt x="411373" y="75143"/>
                      <a:pt x="380960" y="51161"/>
                      <a:pt x="350548" y="27179"/>
                    </a:cubicBezTo>
                    <a:cubicBezTo>
                      <a:pt x="331340" y="12790"/>
                      <a:pt x="304128" y="38371"/>
                      <a:pt x="323336" y="55958"/>
                    </a:cubicBezTo>
                    <a:cubicBezTo>
                      <a:pt x="364954" y="95927"/>
                      <a:pt x="406571" y="135897"/>
                      <a:pt x="446588" y="179064"/>
                    </a:cubicBezTo>
                    <a:cubicBezTo>
                      <a:pt x="396967" y="137496"/>
                      <a:pt x="347346" y="95927"/>
                      <a:pt x="294524" y="57556"/>
                    </a:cubicBezTo>
                    <a:cubicBezTo>
                      <a:pt x="275316" y="43167"/>
                      <a:pt x="254507" y="73544"/>
                      <a:pt x="270514" y="89532"/>
                    </a:cubicBezTo>
                    <a:cubicBezTo>
                      <a:pt x="313732" y="134298"/>
                      <a:pt x="356950" y="180663"/>
                      <a:pt x="398568" y="227028"/>
                    </a:cubicBezTo>
                    <a:cubicBezTo>
                      <a:pt x="347346" y="180663"/>
                      <a:pt x="296125" y="135897"/>
                      <a:pt x="244903" y="91131"/>
                    </a:cubicBezTo>
                    <a:cubicBezTo>
                      <a:pt x="225695" y="75143"/>
                      <a:pt x="201685" y="100724"/>
                      <a:pt x="217692" y="118310"/>
                    </a:cubicBezTo>
                    <a:cubicBezTo>
                      <a:pt x="256108" y="164675"/>
                      <a:pt x="294524" y="209441"/>
                      <a:pt x="332940" y="255806"/>
                    </a:cubicBezTo>
                    <a:cubicBezTo>
                      <a:pt x="284920" y="207842"/>
                      <a:pt x="235299" y="159879"/>
                      <a:pt x="187279" y="110316"/>
                    </a:cubicBezTo>
                    <a:cubicBezTo>
                      <a:pt x="171272" y="94328"/>
                      <a:pt x="148863" y="118310"/>
                      <a:pt x="161668" y="135897"/>
                    </a:cubicBezTo>
                    <a:cubicBezTo>
                      <a:pt x="204886" y="188657"/>
                      <a:pt x="248105" y="241417"/>
                      <a:pt x="289722" y="295776"/>
                    </a:cubicBezTo>
                    <a:cubicBezTo>
                      <a:pt x="233698" y="238219"/>
                      <a:pt x="176074" y="180663"/>
                      <a:pt x="118450" y="123107"/>
                    </a:cubicBezTo>
                    <a:cubicBezTo>
                      <a:pt x="104044" y="107119"/>
                      <a:pt x="81634" y="129502"/>
                      <a:pt x="94440" y="147088"/>
                    </a:cubicBezTo>
                    <a:cubicBezTo>
                      <a:pt x="131255" y="191854"/>
                      <a:pt x="166470" y="236620"/>
                      <a:pt x="203286" y="281386"/>
                    </a:cubicBezTo>
                    <a:cubicBezTo>
                      <a:pt x="150463" y="230225"/>
                      <a:pt x="94440" y="182262"/>
                      <a:pt x="36816" y="137496"/>
                    </a:cubicBezTo>
                    <a:cubicBezTo>
                      <a:pt x="20809" y="124705"/>
                      <a:pt x="0" y="143891"/>
                      <a:pt x="14406" y="159879"/>
                    </a:cubicBezTo>
                    <a:cubicBezTo>
                      <a:pt x="73631" y="227028"/>
                      <a:pt x="131255" y="295776"/>
                      <a:pt x="188880" y="364523"/>
                    </a:cubicBezTo>
                    <a:cubicBezTo>
                      <a:pt x="148863" y="326152"/>
                      <a:pt x="105645" y="287782"/>
                      <a:pt x="62426" y="252608"/>
                    </a:cubicBezTo>
                    <a:cubicBezTo>
                      <a:pt x="48020" y="239818"/>
                      <a:pt x="27211" y="259003"/>
                      <a:pt x="41618" y="273393"/>
                    </a:cubicBezTo>
                    <a:cubicBezTo>
                      <a:pt x="100842" y="338943"/>
                      <a:pt x="160067" y="404493"/>
                      <a:pt x="216091" y="473241"/>
                    </a:cubicBezTo>
                    <a:cubicBezTo>
                      <a:pt x="163269" y="425277"/>
                      <a:pt x="108846" y="377314"/>
                      <a:pt x="56024" y="330949"/>
                    </a:cubicBezTo>
                    <a:cubicBezTo>
                      <a:pt x="41618" y="318159"/>
                      <a:pt x="22409" y="337344"/>
                      <a:pt x="35215" y="351733"/>
                    </a:cubicBezTo>
                    <a:cubicBezTo>
                      <a:pt x="80034" y="404493"/>
                      <a:pt x="124853" y="457253"/>
                      <a:pt x="169671" y="510013"/>
                    </a:cubicBezTo>
                    <a:cubicBezTo>
                      <a:pt x="136057" y="481235"/>
                      <a:pt x="102443" y="452457"/>
                      <a:pt x="67228" y="422080"/>
                    </a:cubicBezTo>
                    <a:cubicBezTo>
                      <a:pt x="54423" y="410888"/>
                      <a:pt x="36816" y="428475"/>
                      <a:pt x="48020" y="442864"/>
                    </a:cubicBezTo>
                    <a:cubicBezTo>
                      <a:pt x="83235" y="484432"/>
                      <a:pt x="116849" y="527600"/>
                      <a:pt x="150463" y="570767"/>
                    </a:cubicBezTo>
                    <a:cubicBezTo>
                      <a:pt x="120051" y="545186"/>
                      <a:pt x="91238" y="518007"/>
                      <a:pt x="62426" y="490828"/>
                    </a:cubicBezTo>
                    <a:cubicBezTo>
                      <a:pt x="49621" y="478037"/>
                      <a:pt x="32013" y="497223"/>
                      <a:pt x="43218" y="510013"/>
                    </a:cubicBezTo>
                    <a:cubicBezTo>
                      <a:pt x="56024" y="524402"/>
                      <a:pt x="68829" y="538791"/>
                      <a:pt x="81634" y="551581"/>
                    </a:cubicBezTo>
                    <a:cubicBezTo>
                      <a:pt x="80034" y="551581"/>
                      <a:pt x="78433" y="549983"/>
                      <a:pt x="78433" y="549983"/>
                    </a:cubicBezTo>
                    <a:cubicBezTo>
                      <a:pt x="65628" y="540390"/>
                      <a:pt x="52822" y="559575"/>
                      <a:pt x="60826" y="570767"/>
                    </a:cubicBezTo>
                    <a:cubicBezTo>
                      <a:pt x="64027" y="573964"/>
                      <a:pt x="67228" y="577162"/>
                      <a:pt x="68829" y="580360"/>
                    </a:cubicBezTo>
                    <a:cubicBezTo>
                      <a:pt x="59225" y="578761"/>
                      <a:pt x="51222" y="593150"/>
                      <a:pt x="59225" y="601144"/>
                    </a:cubicBezTo>
                    <a:cubicBezTo>
                      <a:pt x="75232" y="620329"/>
                      <a:pt x="91238" y="639515"/>
                      <a:pt x="107245" y="658700"/>
                    </a:cubicBezTo>
                    <a:cubicBezTo>
                      <a:pt x="115249" y="666694"/>
                      <a:pt x="124853" y="661898"/>
                      <a:pt x="128054" y="653904"/>
                    </a:cubicBezTo>
                    <a:cubicBezTo>
                      <a:pt x="132856" y="657101"/>
                      <a:pt x="139259" y="661898"/>
                      <a:pt x="144061" y="666694"/>
                    </a:cubicBezTo>
                    <a:cubicBezTo>
                      <a:pt x="156866" y="674688"/>
                      <a:pt x="169671" y="657101"/>
                      <a:pt x="160067" y="645910"/>
                    </a:cubicBezTo>
                    <a:cubicBezTo>
                      <a:pt x="166470" y="650706"/>
                      <a:pt x="171272" y="653904"/>
                      <a:pt x="177675" y="658700"/>
                    </a:cubicBezTo>
                    <a:cubicBezTo>
                      <a:pt x="190480" y="668293"/>
                      <a:pt x="208088" y="653904"/>
                      <a:pt x="195282" y="641113"/>
                    </a:cubicBezTo>
                    <a:cubicBezTo>
                      <a:pt x="195282" y="639515"/>
                      <a:pt x="193682" y="637916"/>
                      <a:pt x="193682" y="637916"/>
                    </a:cubicBezTo>
                    <a:cubicBezTo>
                      <a:pt x="203286" y="644311"/>
                      <a:pt x="212890" y="652305"/>
                      <a:pt x="222494" y="658700"/>
                    </a:cubicBezTo>
                    <a:cubicBezTo>
                      <a:pt x="236900" y="668293"/>
                      <a:pt x="248105" y="649107"/>
                      <a:pt x="240101" y="637916"/>
                    </a:cubicBezTo>
                    <a:cubicBezTo>
                      <a:pt x="211289" y="604341"/>
                      <a:pt x="184078" y="569168"/>
                      <a:pt x="156866" y="535594"/>
                    </a:cubicBezTo>
                    <a:cubicBezTo>
                      <a:pt x="200084" y="570767"/>
                      <a:pt x="241702" y="607539"/>
                      <a:pt x="283319" y="642712"/>
                    </a:cubicBezTo>
                    <a:cubicBezTo>
                      <a:pt x="296125" y="655503"/>
                      <a:pt x="313732" y="636317"/>
                      <a:pt x="302527" y="623527"/>
                    </a:cubicBezTo>
                    <a:cubicBezTo>
                      <a:pt x="265712" y="578761"/>
                      <a:pt x="227296" y="533995"/>
                      <a:pt x="190480" y="489229"/>
                    </a:cubicBezTo>
                    <a:cubicBezTo>
                      <a:pt x="238500" y="533995"/>
                      <a:pt x="284920" y="578761"/>
                      <a:pt x="331340" y="625126"/>
                    </a:cubicBezTo>
                    <a:cubicBezTo>
                      <a:pt x="344145" y="636317"/>
                      <a:pt x="364954" y="621928"/>
                      <a:pt x="355350" y="607539"/>
                    </a:cubicBezTo>
                    <a:cubicBezTo>
                      <a:pt x="318534" y="556378"/>
                      <a:pt x="280118" y="506815"/>
                      <a:pt x="241702" y="458852"/>
                    </a:cubicBezTo>
                    <a:cubicBezTo>
                      <a:pt x="288121" y="506815"/>
                      <a:pt x="334541" y="554779"/>
                      <a:pt x="380960" y="602743"/>
                    </a:cubicBezTo>
                    <a:cubicBezTo>
                      <a:pt x="392165" y="615533"/>
                      <a:pt x="414575" y="597946"/>
                      <a:pt x="404971" y="585156"/>
                    </a:cubicBezTo>
                    <a:cubicBezTo>
                      <a:pt x="403370" y="583557"/>
                      <a:pt x="403370" y="581958"/>
                      <a:pt x="401769" y="581958"/>
                    </a:cubicBezTo>
                    <a:cubicBezTo>
                      <a:pt x="401769" y="581958"/>
                      <a:pt x="401769" y="581958"/>
                      <a:pt x="401769" y="581958"/>
                    </a:cubicBezTo>
                    <a:cubicBezTo>
                      <a:pt x="401769" y="581958"/>
                      <a:pt x="401769" y="581958"/>
                      <a:pt x="401769" y="581958"/>
                    </a:cubicBezTo>
                    <a:cubicBezTo>
                      <a:pt x="329739" y="487630"/>
                      <a:pt x="254507" y="394900"/>
                      <a:pt x="179276" y="303769"/>
                    </a:cubicBezTo>
                    <a:cubicBezTo>
                      <a:pt x="270514" y="391703"/>
                      <a:pt x="356950" y="487630"/>
                      <a:pt x="443387" y="581958"/>
                    </a:cubicBezTo>
                    <a:cubicBezTo>
                      <a:pt x="459394" y="597946"/>
                      <a:pt x="481803" y="573964"/>
                      <a:pt x="467397" y="557977"/>
                    </a:cubicBezTo>
                    <a:cubicBezTo>
                      <a:pt x="419377" y="495624"/>
                      <a:pt x="369756" y="434870"/>
                      <a:pt x="320135" y="372517"/>
                    </a:cubicBezTo>
                    <a:cubicBezTo>
                      <a:pt x="377759" y="431672"/>
                      <a:pt x="435383" y="489229"/>
                      <a:pt x="493008" y="548384"/>
                    </a:cubicBezTo>
                    <a:cubicBezTo>
                      <a:pt x="509014" y="564372"/>
                      <a:pt x="531424" y="540390"/>
                      <a:pt x="517018" y="522803"/>
                    </a:cubicBezTo>
                    <a:cubicBezTo>
                      <a:pt x="473800" y="468445"/>
                      <a:pt x="430581" y="414086"/>
                      <a:pt x="387363" y="359727"/>
                    </a:cubicBezTo>
                    <a:cubicBezTo>
                      <a:pt x="438585" y="412487"/>
                      <a:pt x="491407" y="463648"/>
                      <a:pt x="542629" y="516408"/>
                    </a:cubicBezTo>
                    <a:cubicBezTo>
                      <a:pt x="557035" y="530797"/>
                      <a:pt x="585847" y="511612"/>
                      <a:pt x="571441" y="494025"/>
                    </a:cubicBezTo>
                    <a:cubicBezTo>
                      <a:pt x="520219" y="425277"/>
                      <a:pt x="467397" y="359727"/>
                      <a:pt x="412974" y="292578"/>
                    </a:cubicBezTo>
                    <a:cubicBezTo>
                      <a:pt x="483404" y="358128"/>
                      <a:pt x="552233" y="423678"/>
                      <a:pt x="619461" y="490828"/>
                    </a:cubicBezTo>
                    <a:cubicBezTo>
                      <a:pt x="638669" y="508414"/>
                      <a:pt x="662679" y="481235"/>
                      <a:pt x="648273" y="462049"/>
                    </a:cubicBezTo>
                    <a:cubicBezTo>
                      <a:pt x="597052" y="398098"/>
                      <a:pt x="545830" y="335745"/>
                      <a:pt x="493008" y="273393"/>
                    </a:cubicBezTo>
                    <a:cubicBezTo>
                      <a:pt x="555434" y="329350"/>
                      <a:pt x="616260" y="388505"/>
                      <a:pt x="675485" y="449259"/>
                    </a:cubicBezTo>
                    <a:cubicBezTo>
                      <a:pt x="691491" y="465247"/>
                      <a:pt x="723505" y="442864"/>
                      <a:pt x="709099" y="425277"/>
                    </a:cubicBezTo>
                    <a:cubicBezTo>
                      <a:pt x="707498" y="423678"/>
                      <a:pt x="705897" y="422080"/>
                      <a:pt x="704297" y="420481"/>
                    </a:cubicBezTo>
                    <a:cubicBezTo>
                      <a:pt x="704297" y="420481"/>
                      <a:pt x="704297" y="420481"/>
                      <a:pt x="704297" y="420481"/>
                    </a:cubicBezTo>
                    <a:cubicBezTo>
                      <a:pt x="704297" y="420481"/>
                      <a:pt x="704297" y="420481"/>
                      <a:pt x="704297" y="420481"/>
                    </a:cubicBezTo>
                    <a:cubicBezTo>
                      <a:pt x="688290" y="398098"/>
                      <a:pt x="669082" y="375715"/>
                      <a:pt x="651474" y="353332"/>
                    </a:cubicBezTo>
                    <a:cubicBezTo>
                      <a:pt x="672283" y="374116"/>
                      <a:pt x="691491" y="394900"/>
                      <a:pt x="710699" y="415685"/>
                    </a:cubicBezTo>
                    <a:cubicBezTo>
                      <a:pt x="726706" y="433271"/>
                      <a:pt x="757119" y="409289"/>
                      <a:pt x="744314" y="388505"/>
                    </a:cubicBezTo>
                    <a:cubicBezTo>
                      <a:pt x="742713" y="388505"/>
                      <a:pt x="742713" y="386906"/>
                      <a:pt x="741112" y="385308"/>
                    </a:cubicBezTo>
                    <a:cubicBezTo>
                      <a:pt x="757119" y="383709"/>
                      <a:pt x="771525" y="361326"/>
                      <a:pt x="757119" y="345338"/>
                    </a:cubicBezTo>
                    <a:close/>
                  </a:path>
                </a:pathLst>
              </a:custGeom>
              <a:solidFill>
                <a:srgbClr val="F39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0" name="Freeform 10"/>
              <p:cNvSpPr>
                <a:spLocks noEditPoints="1"/>
              </p:cNvSpPr>
              <p:nvPr/>
            </p:nvSpPr>
            <p:spPr>
              <a:xfrm>
                <a:off x="1606550" y="1312863"/>
                <a:ext cx="1436688" cy="1817688"/>
              </a:xfrm>
              <a:custGeom>
                <a:avLst/>
                <a:gdLst>
                  <a:gd name="T0" fmla="*/ 842 w 898"/>
                  <a:gd name="T1" fmla="*/ 847 h 1136"/>
                  <a:gd name="T2" fmla="*/ 701 w 898"/>
                  <a:gd name="T3" fmla="*/ 561 h 1136"/>
                  <a:gd name="T4" fmla="*/ 649 w 898"/>
                  <a:gd name="T5" fmla="*/ 197 h 1136"/>
                  <a:gd name="T6" fmla="*/ 406 w 898"/>
                  <a:gd name="T7" fmla="*/ 94 h 1136"/>
                  <a:gd name="T8" fmla="*/ 460 w 898"/>
                  <a:gd name="T9" fmla="*/ 14 h 1136"/>
                  <a:gd name="T10" fmla="*/ 340 w 898"/>
                  <a:gd name="T11" fmla="*/ 95 h 1136"/>
                  <a:gd name="T12" fmla="*/ 383 w 898"/>
                  <a:gd name="T13" fmla="*/ 4 h 1136"/>
                  <a:gd name="T14" fmla="*/ 287 w 898"/>
                  <a:gd name="T15" fmla="*/ 101 h 1136"/>
                  <a:gd name="T16" fmla="*/ 304 w 898"/>
                  <a:gd name="T17" fmla="*/ 27 h 1136"/>
                  <a:gd name="T18" fmla="*/ 290 w 898"/>
                  <a:gd name="T19" fmla="*/ 66 h 1136"/>
                  <a:gd name="T20" fmla="*/ 261 w 898"/>
                  <a:gd name="T21" fmla="*/ 113 h 1136"/>
                  <a:gd name="T22" fmla="*/ 217 w 898"/>
                  <a:gd name="T23" fmla="*/ 44 h 1136"/>
                  <a:gd name="T24" fmla="*/ 220 w 898"/>
                  <a:gd name="T25" fmla="*/ 87 h 1136"/>
                  <a:gd name="T26" fmla="*/ 186 w 898"/>
                  <a:gd name="T27" fmla="*/ 146 h 1136"/>
                  <a:gd name="T28" fmla="*/ 136 w 898"/>
                  <a:gd name="T29" fmla="*/ 82 h 1136"/>
                  <a:gd name="T30" fmla="*/ 152 w 898"/>
                  <a:gd name="T31" fmla="*/ 170 h 1136"/>
                  <a:gd name="T32" fmla="*/ 58 w 898"/>
                  <a:gd name="T33" fmla="*/ 149 h 1136"/>
                  <a:gd name="T34" fmla="*/ 110 w 898"/>
                  <a:gd name="T35" fmla="*/ 211 h 1136"/>
                  <a:gd name="T36" fmla="*/ 108 w 898"/>
                  <a:gd name="T37" fmla="*/ 214 h 1136"/>
                  <a:gd name="T38" fmla="*/ 22 w 898"/>
                  <a:gd name="T39" fmla="*/ 224 h 1136"/>
                  <a:gd name="T40" fmla="*/ 91 w 898"/>
                  <a:gd name="T41" fmla="*/ 235 h 1136"/>
                  <a:gd name="T42" fmla="*/ 171 w 898"/>
                  <a:gd name="T43" fmla="*/ 739 h 1136"/>
                  <a:gd name="T44" fmla="*/ 398 w 898"/>
                  <a:gd name="T45" fmla="*/ 789 h 1136"/>
                  <a:gd name="T46" fmla="*/ 470 w 898"/>
                  <a:gd name="T47" fmla="*/ 1134 h 1136"/>
                  <a:gd name="T48" fmla="*/ 819 w 898"/>
                  <a:gd name="T49" fmla="*/ 1011 h 1136"/>
                  <a:gd name="T50" fmla="*/ 878 w 898"/>
                  <a:gd name="T51" fmla="*/ 892 h 1136"/>
                  <a:gd name="T52" fmla="*/ 37 w 898"/>
                  <a:gd name="T53" fmla="*/ 427 h 1136"/>
                  <a:gd name="T54" fmla="*/ 275 w 898"/>
                  <a:gd name="T55" fmla="*/ 120 h 1136"/>
                  <a:gd name="T56" fmla="*/ 514 w 898"/>
                  <a:gd name="T57" fmla="*/ 129 h 1136"/>
                  <a:gd name="T58" fmla="*/ 678 w 898"/>
                  <a:gd name="T59" fmla="*/ 274 h 1136"/>
                  <a:gd name="T60" fmla="*/ 696 w 898"/>
                  <a:gd name="T61" fmla="*/ 511 h 1136"/>
                  <a:gd name="T62" fmla="*/ 433 w 898"/>
                  <a:gd name="T63" fmla="*/ 769 h 1136"/>
                  <a:gd name="T64" fmla="*/ 874 w 898"/>
                  <a:gd name="T65" fmla="*/ 926 h 1136"/>
                  <a:gd name="T66" fmla="*/ 815 w 898"/>
                  <a:gd name="T67" fmla="*/ 993 h 1136"/>
                  <a:gd name="T68" fmla="*/ 510 w 898"/>
                  <a:gd name="T69" fmla="*/ 1116 h 1136"/>
                  <a:gd name="T70" fmla="*/ 432 w 898"/>
                  <a:gd name="T71" fmla="*/ 1058 h 1136"/>
                  <a:gd name="T72" fmla="*/ 584 w 898"/>
                  <a:gd name="T73" fmla="*/ 730 h 1136"/>
                  <a:gd name="T74" fmla="*/ 619 w 898"/>
                  <a:gd name="T75" fmla="*/ 704 h 1136"/>
                  <a:gd name="T76" fmla="*/ 861 w 898"/>
                  <a:gd name="T77" fmla="*/ 896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6688" h="1817688">
                    <a:moveTo>
                      <a:pt x="1404690" y="1427269"/>
                    </a:moveTo>
                    <a:cubicBezTo>
                      <a:pt x="1387092" y="1401668"/>
                      <a:pt x="1367893" y="1377667"/>
                      <a:pt x="1347095" y="1355266"/>
                    </a:cubicBezTo>
                    <a:cubicBezTo>
                      <a:pt x="1252702" y="1251261"/>
                      <a:pt x="1137511" y="1161656"/>
                      <a:pt x="1007921" y="1105654"/>
                    </a:cubicBezTo>
                    <a:cubicBezTo>
                      <a:pt x="1062317" y="1048051"/>
                      <a:pt x="1099114" y="976047"/>
                      <a:pt x="1121513" y="897643"/>
                    </a:cubicBezTo>
                    <a:cubicBezTo>
                      <a:pt x="1156710" y="771237"/>
                      <a:pt x="1187107" y="628830"/>
                      <a:pt x="1140711" y="502424"/>
                    </a:cubicBezTo>
                    <a:cubicBezTo>
                      <a:pt x="1116713" y="435221"/>
                      <a:pt x="1079916" y="371218"/>
                      <a:pt x="1038319" y="315215"/>
                    </a:cubicBezTo>
                    <a:cubicBezTo>
                      <a:pt x="998322" y="260813"/>
                      <a:pt x="948726" y="224011"/>
                      <a:pt x="884731" y="200010"/>
                    </a:cubicBezTo>
                    <a:cubicBezTo>
                      <a:pt x="811137" y="171208"/>
                      <a:pt x="731143" y="155208"/>
                      <a:pt x="649549" y="150407"/>
                    </a:cubicBezTo>
                    <a:cubicBezTo>
                      <a:pt x="699145" y="126406"/>
                      <a:pt x="739142" y="80004"/>
                      <a:pt x="750342" y="27201"/>
                    </a:cubicBezTo>
                    <a:cubicBezTo>
                      <a:pt x="751941" y="17601"/>
                      <a:pt x="739142" y="14401"/>
                      <a:pt x="735943" y="22401"/>
                    </a:cubicBezTo>
                    <a:cubicBezTo>
                      <a:pt x="713544" y="81604"/>
                      <a:pt x="676747" y="124806"/>
                      <a:pt x="620752" y="150407"/>
                    </a:cubicBezTo>
                    <a:cubicBezTo>
                      <a:pt x="595154" y="150407"/>
                      <a:pt x="569556" y="150407"/>
                      <a:pt x="543958" y="152007"/>
                    </a:cubicBezTo>
                    <a:cubicBezTo>
                      <a:pt x="591954" y="120006"/>
                      <a:pt x="623951" y="65603"/>
                      <a:pt x="627151" y="8000"/>
                    </a:cubicBezTo>
                    <a:cubicBezTo>
                      <a:pt x="627151" y="1600"/>
                      <a:pt x="614352" y="0"/>
                      <a:pt x="612752" y="6400"/>
                    </a:cubicBezTo>
                    <a:cubicBezTo>
                      <a:pt x="598353" y="70403"/>
                      <a:pt x="567956" y="120006"/>
                      <a:pt x="513560" y="155208"/>
                    </a:cubicBezTo>
                    <a:cubicBezTo>
                      <a:pt x="495961" y="156808"/>
                      <a:pt x="478363" y="160008"/>
                      <a:pt x="459164" y="161608"/>
                    </a:cubicBezTo>
                    <a:cubicBezTo>
                      <a:pt x="465564" y="155208"/>
                      <a:pt x="468763" y="145607"/>
                      <a:pt x="471963" y="137607"/>
                    </a:cubicBezTo>
                    <a:cubicBezTo>
                      <a:pt x="486362" y="108805"/>
                      <a:pt x="491162" y="75204"/>
                      <a:pt x="486362" y="43202"/>
                    </a:cubicBezTo>
                    <a:cubicBezTo>
                      <a:pt x="484762" y="33602"/>
                      <a:pt x="471963" y="36802"/>
                      <a:pt x="470363" y="44802"/>
                    </a:cubicBezTo>
                    <a:cubicBezTo>
                      <a:pt x="470363" y="65603"/>
                      <a:pt x="468763" y="84804"/>
                      <a:pt x="463964" y="105605"/>
                    </a:cubicBezTo>
                    <a:cubicBezTo>
                      <a:pt x="459164" y="123206"/>
                      <a:pt x="446365" y="171208"/>
                      <a:pt x="422367" y="169608"/>
                    </a:cubicBezTo>
                    <a:cubicBezTo>
                      <a:pt x="415968" y="169608"/>
                      <a:pt x="412768" y="177609"/>
                      <a:pt x="417567" y="180809"/>
                    </a:cubicBezTo>
                    <a:cubicBezTo>
                      <a:pt x="401569" y="185609"/>
                      <a:pt x="385570" y="190409"/>
                      <a:pt x="369571" y="196810"/>
                    </a:cubicBezTo>
                    <a:cubicBezTo>
                      <a:pt x="375971" y="155208"/>
                      <a:pt x="371171" y="105605"/>
                      <a:pt x="347173" y="70403"/>
                    </a:cubicBezTo>
                    <a:cubicBezTo>
                      <a:pt x="342373" y="64003"/>
                      <a:pt x="331174" y="67203"/>
                      <a:pt x="332774" y="75204"/>
                    </a:cubicBezTo>
                    <a:cubicBezTo>
                      <a:pt x="339174" y="97605"/>
                      <a:pt x="348773" y="116806"/>
                      <a:pt x="351973" y="139207"/>
                    </a:cubicBezTo>
                    <a:cubicBezTo>
                      <a:pt x="356772" y="160008"/>
                      <a:pt x="355172" y="182409"/>
                      <a:pt x="353572" y="203210"/>
                    </a:cubicBezTo>
                    <a:cubicBezTo>
                      <a:pt x="334374" y="212810"/>
                      <a:pt x="315175" y="222411"/>
                      <a:pt x="297577" y="233611"/>
                    </a:cubicBezTo>
                    <a:cubicBezTo>
                      <a:pt x="267179" y="201610"/>
                      <a:pt x="243181" y="171208"/>
                      <a:pt x="228782" y="128006"/>
                    </a:cubicBezTo>
                    <a:cubicBezTo>
                      <a:pt x="227182" y="121606"/>
                      <a:pt x="215983" y="123206"/>
                      <a:pt x="217583" y="131206"/>
                    </a:cubicBezTo>
                    <a:cubicBezTo>
                      <a:pt x="225582" y="172808"/>
                      <a:pt x="249581" y="216010"/>
                      <a:pt x="286378" y="241612"/>
                    </a:cubicBezTo>
                    <a:cubicBezTo>
                      <a:pt x="271979" y="251212"/>
                      <a:pt x="257580" y="260813"/>
                      <a:pt x="243181" y="272013"/>
                    </a:cubicBezTo>
                    <a:cubicBezTo>
                      <a:pt x="190385" y="273613"/>
                      <a:pt x="145589" y="264013"/>
                      <a:pt x="102392" y="227211"/>
                    </a:cubicBezTo>
                    <a:cubicBezTo>
                      <a:pt x="95993" y="222411"/>
                      <a:pt x="86393" y="230411"/>
                      <a:pt x="92793" y="238412"/>
                    </a:cubicBezTo>
                    <a:cubicBezTo>
                      <a:pt x="124790" y="272013"/>
                      <a:pt x="175986" y="292814"/>
                      <a:pt x="223983" y="288014"/>
                    </a:cubicBezTo>
                    <a:cubicBezTo>
                      <a:pt x="207984" y="304015"/>
                      <a:pt x="191985" y="320015"/>
                      <a:pt x="175986" y="337616"/>
                    </a:cubicBezTo>
                    <a:cubicBezTo>
                      <a:pt x="174386" y="337616"/>
                      <a:pt x="174386" y="337616"/>
                      <a:pt x="172787" y="339216"/>
                    </a:cubicBezTo>
                    <a:cubicBezTo>
                      <a:pt x="172787" y="340817"/>
                      <a:pt x="172787" y="340817"/>
                      <a:pt x="172787" y="342417"/>
                    </a:cubicBezTo>
                    <a:cubicBezTo>
                      <a:pt x="167987" y="347217"/>
                      <a:pt x="163187" y="352017"/>
                      <a:pt x="159988" y="356817"/>
                    </a:cubicBezTo>
                    <a:cubicBezTo>
                      <a:pt x="127990" y="377618"/>
                      <a:pt x="62395" y="364818"/>
                      <a:pt x="35197" y="358417"/>
                    </a:cubicBezTo>
                    <a:cubicBezTo>
                      <a:pt x="27198" y="356817"/>
                      <a:pt x="23998" y="368018"/>
                      <a:pt x="31998" y="371218"/>
                    </a:cubicBezTo>
                    <a:cubicBezTo>
                      <a:pt x="57596" y="379218"/>
                      <a:pt x="108792" y="387219"/>
                      <a:pt x="145589" y="376018"/>
                    </a:cubicBezTo>
                    <a:cubicBezTo>
                      <a:pt x="92793" y="446422"/>
                      <a:pt x="55996" y="526425"/>
                      <a:pt x="41597" y="606429"/>
                    </a:cubicBezTo>
                    <a:cubicBezTo>
                      <a:pt x="0" y="824040"/>
                      <a:pt x="92793" y="1056051"/>
                      <a:pt x="273579" y="1182457"/>
                    </a:cubicBezTo>
                    <a:cubicBezTo>
                      <a:pt x="377571" y="1256061"/>
                      <a:pt x="505561" y="1272062"/>
                      <a:pt x="630351" y="1264061"/>
                    </a:cubicBezTo>
                    <a:cubicBezTo>
                      <a:pt x="631951" y="1264061"/>
                      <a:pt x="635150" y="1262461"/>
                      <a:pt x="636750" y="1262461"/>
                    </a:cubicBezTo>
                    <a:cubicBezTo>
                      <a:pt x="638350" y="1417669"/>
                      <a:pt x="652749" y="1574476"/>
                      <a:pt x="667148" y="1729684"/>
                    </a:cubicBezTo>
                    <a:cubicBezTo>
                      <a:pt x="671948" y="1784086"/>
                      <a:pt x="695946" y="1811288"/>
                      <a:pt x="751941" y="1814488"/>
                    </a:cubicBezTo>
                    <a:cubicBezTo>
                      <a:pt x="817536" y="1817688"/>
                      <a:pt x="883131" y="1806487"/>
                      <a:pt x="945526" y="1790487"/>
                    </a:cubicBezTo>
                    <a:cubicBezTo>
                      <a:pt x="1071916" y="1753685"/>
                      <a:pt x="1199906" y="1691282"/>
                      <a:pt x="1310298" y="1617678"/>
                    </a:cubicBezTo>
                    <a:cubicBezTo>
                      <a:pt x="1353494" y="1588877"/>
                      <a:pt x="1411090" y="1547275"/>
                      <a:pt x="1428689" y="1496072"/>
                    </a:cubicBezTo>
                    <a:cubicBezTo>
                      <a:pt x="1436688" y="1468871"/>
                      <a:pt x="1420689" y="1448070"/>
                      <a:pt x="1404690" y="1427269"/>
                    </a:cubicBezTo>
                    <a:close/>
                    <a:moveTo>
                      <a:pt x="355172" y="1200058"/>
                    </a:moveTo>
                    <a:cubicBezTo>
                      <a:pt x="161587" y="1110454"/>
                      <a:pt x="47996" y="891243"/>
                      <a:pt x="59195" y="683233"/>
                    </a:cubicBezTo>
                    <a:cubicBezTo>
                      <a:pt x="65595" y="568028"/>
                      <a:pt x="111991" y="457622"/>
                      <a:pt x="185586" y="369618"/>
                    </a:cubicBezTo>
                    <a:cubicBezTo>
                      <a:pt x="254380" y="288014"/>
                      <a:pt x="342373" y="233611"/>
                      <a:pt x="439966" y="192009"/>
                    </a:cubicBezTo>
                    <a:cubicBezTo>
                      <a:pt x="441566" y="192009"/>
                      <a:pt x="443165" y="192009"/>
                      <a:pt x="444765" y="192009"/>
                    </a:cubicBezTo>
                    <a:cubicBezTo>
                      <a:pt x="571155" y="168008"/>
                      <a:pt x="699145" y="172808"/>
                      <a:pt x="822336" y="206410"/>
                    </a:cubicBezTo>
                    <a:cubicBezTo>
                      <a:pt x="883131" y="224011"/>
                      <a:pt x="942327" y="246412"/>
                      <a:pt x="987123" y="292814"/>
                    </a:cubicBezTo>
                    <a:cubicBezTo>
                      <a:pt x="1027120" y="334416"/>
                      <a:pt x="1057518" y="387219"/>
                      <a:pt x="1084715" y="438421"/>
                    </a:cubicBezTo>
                    <a:cubicBezTo>
                      <a:pt x="1113513" y="494424"/>
                      <a:pt x="1135911" y="553627"/>
                      <a:pt x="1139111" y="617630"/>
                    </a:cubicBezTo>
                    <a:cubicBezTo>
                      <a:pt x="1140711" y="684833"/>
                      <a:pt x="1127912" y="752036"/>
                      <a:pt x="1113513" y="817640"/>
                    </a:cubicBezTo>
                    <a:cubicBezTo>
                      <a:pt x="1089515" y="928045"/>
                      <a:pt x="1054318" y="1035250"/>
                      <a:pt x="966325" y="1112054"/>
                    </a:cubicBezTo>
                    <a:cubicBezTo>
                      <a:pt x="889531" y="1177657"/>
                      <a:pt x="791938" y="1214459"/>
                      <a:pt x="692746" y="1230460"/>
                    </a:cubicBezTo>
                    <a:cubicBezTo>
                      <a:pt x="583954" y="1248060"/>
                      <a:pt x="457564" y="1248060"/>
                      <a:pt x="355172" y="1200058"/>
                    </a:cubicBezTo>
                    <a:close/>
                    <a:moveTo>
                      <a:pt x="1398291" y="1481672"/>
                    </a:moveTo>
                    <a:cubicBezTo>
                      <a:pt x="1395091" y="1504073"/>
                      <a:pt x="1385492" y="1515273"/>
                      <a:pt x="1371093" y="1531274"/>
                    </a:cubicBezTo>
                    <a:cubicBezTo>
                      <a:pt x="1351895" y="1553675"/>
                      <a:pt x="1327896" y="1571276"/>
                      <a:pt x="1303898" y="1588877"/>
                    </a:cubicBezTo>
                    <a:cubicBezTo>
                      <a:pt x="1209506" y="1654480"/>
                      <a:pt x="1097514" y="1710483"/>
                      <a:pt x="988723" y="1747285"/>
                    </a:cubicBezTo>
                    <a:cubicBezTo>
                      <a:pt x="932727" y="1766486"/>
                      <a:pt x="875132" y="1782486"/>
                      <a:pt x="815936" y="1785686"/>
                    </a:cubicBezTo>
                    <a:cubicBezTo>
                      <a:pt x="788739" y="1788887"/>
                      <a:pt x="756741" y="1792087"/>
                      <a:pt x="729543" y="1785686"/>
                    </a:cubicBezTo>
                    <a:cubicBezTo>
                      <a:pt x="689546" y="1774486"/>
                      <a:pt x="694346" y="1728084"/>
                      <a:pt x="691146" y="1692882"/>
                    </a:cubicBezTo>
                    <a:cubicBezTo>
                      <a:pt x="679947" y="1550475"/>
                      <a:pt x="673547" y="1404868"/>
                      <a:pt x="652749" y="1260861"/>
                    </a:cubicBezTo>
                    <a:cubicBezTo>
                      <a:pt x="751941" y="1251261"/>
                      <a:pt x="849534" y="1224059"/>
                      <a:pt x="934327" y="1168057"/>
                    </a:cubicBezTo>
                    <a:cubicBezTo>
                      <a:pt x="953526" y="1155256"/>
                      <a:pt x="972724" y="1140855"/>
                      <a:pt x="988723" y="1124854"/>
                    </a:cubicBezTo>
                    <a:cubicBezTo>
                      <a:pt x="988723" y="1124854"/>
                      <a:pt x="990323" y="1124854"/>
                      <a:pt x="990323" y="1126455"/>
                    </a:cubicBezTo>
                    <a:cubicBezTo>
                      <a:pt x="1089515" y="1176057"/>
                      <a:pt x="1183908" y="1233660"/>
                      <a:pt x="1265501" y="1310463"/>
                    </a:cubicBezTo>
                    <a:cubicBezTo>
                      <a:pt x="1305498" y="1348865"/>
                      <a:pt x="1343895" y="1390467"/>
                      <a:pt x="1377493" y="1433669"/>
                    </a:cubicBezTo>
                    <a:cubicBezTo>
                      <a:pt x="1390292" y="1451270"/>
                      <a:pt x="1399891" y="1459271"/>
                      <a:pt x="1398291" y="1481672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" name="Freeform 11"/>
              <p:cNvSpPr/>
              <p:nvPr/>
            </p:nvSpPr>
            <p:spPr>
              <a:xfrm>
                <a:off x="2686050" y="3079751"/>
                <a:ext cx="204788" cy="449263"/>
              </a:xfrm>
              <a:custGeom>
                <a:avLst/>
                <a:gdLst>
                  <a:gd name="T0" fmla="*/ 112 w 128"/>
                  <a:gd name="T1" fmla="*/ 266 h 281"/>
                  <a:gd name="T2" fmla="*/ 56 w 128"/>
                  <a:gd name="T3" fmla="*/ 255 h 281"/>
                  <a:gd name="T4" fmla="*/ 95 w 128"/>
                  <a:gd name="T5" fmla="*/ 190 h 281"/>
                  <a:gd name="T6" fmla="*/ 116 w 128"/>
                  <a:gd name="T7" fmla="*/ 149 h 281"/>
                  <a:gd name="T8" fmla="*/ 126 w 128"/>
                  <a:gd name="T9" fmla="*/ 121 h 281"/>
                  <a:gd name="T10" fmla="*/ 113 w 128"/>
                  <a:gd name="T11" fmla="*/ 102 h 281"/>
                  <a:gd name="T12" fmla="*/ 81 w 128"/>
                  <a:gd name="T13" fmla="*/ 71 h 281"/>
                  <a:gd name="T14" fmla="*/ 11 w 128"/>
                  <a:gd name="T15" fmla="*/ 5 h 281"/>
                  <a:gd name="T16" fmla="*/ 4 w 128"/>
                  <a:gd name="T17" fmla="*/ 12 h 281"/>
                  <a:gd name="T18" fmla="*/ 55 w 128"/>
                  <a:gd name="T19" fmla="*/ 65 h 281"/>
                  <a:gd name="T20" fmla="*/ 81 w 128"/>
                  <a:gd name="T21" fmla="*/ 92 h 281"/>
                  <a:gd name="T22" fmla="*/ 106 w 128"/>
                  <a:gd name="T23" fmla="*/ 126 h 281"/>
                  <a:gd name="T24" fmla="*/ 74 w 128"/>
                  <a:gd name="T25" fmla="*/ 194 h 281"/>
                  <a:gd name="T26" fmla="*/ 34 w 128"/>
                  <a:gd name="T27" fmla="*/ 257 h 281"/>
                  <a:gd name="T28" fmla="*/ 39 w 128"/>
                  <a:gd name="T29" fmla="*/ 270 h 281"/>
                  <a:gd name="T30" fmla="*/ 110 w 128"/>
                  <a:gd name="T31" fmla="*/ 280 h 281"/>
                  <a:gd name="T32" fmla="*/ 112 w 128"/>
                  <a:gd name="T33" fmla="*/ 266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4788" h="449263">
                    <a:moveTo>
                      <a:pt x="179190" y="425281"/>
                    </a:moveTo>
                    <a:cubicBezTo>
                      <a:pt x="151991" y="415688"/>
                      <a:pt x="119993" y="412491"/>
                      <a:pt x="89595" y="407694"/>
                    </a:cubicBezTo>
                    <a:cubicBezTo>
                      <a:pt x="111993" y="374119"/>
                      <a:pt x="132792" y="338946"/>
                      <a:pt x="151991" y="303772"/>
                    </a:cubicBezTo>
                    <a:cubicBezTo>
                      <a:pt x="164790" y="281389"/>
                      <a:pt x="175990" y="260605"/>
                      <a:pt x="185589" y="238221"/>
                    </a:cubicBezTo>
                    <a:cubicBezTo>
                      <a:pt x="191989" y="225431"/>
                      <a:pt x="204788" y="207844"/>
                      <a:pt x="201588" y="193455"/>
                    </a:cubicBezTo>
                    <a:cubicBezTo>
                      <a:pt x="199988" y="180664"/>
                      <a:pt x="190389" y="171072"/>
                      <a:pt x="180789" y="163078"/>
                    </a:cubicBezTo>
                    <a:cubicBezTo>
                      <a:pt x="163190" y="145491"/>
                      <a:pt x="147191" y="129503"/>
                      <a:pt x="129592" y="113515"/>
                    </a:cubicBezTo>
                    <a:cubicBezTo>
                      <a:pt x="92795" y="78341"/>
                      <a:pt x="57597" y="41569"/>
                      <a:pt x="17599" y="7994"/>
                    </a:cubicBezTo>
                    <a:cubicBezTo>
                      <a:pt x="11199" y="0"/>
                      <a:pt x="0" y="11192"/>
                      <a:pt x="6400" y="19186"/>
                    </a:cubicBezTo>
                    <a:cubicBezTo>
                      <a:pt x="31998" y="47964"/>
                      <a:pt x="60796" y="76742"/>
                      <a:pt x="87995" y="103922"/>
                    </a:cubicBezTo>
                    <a:cubicBezTo>
                      <a:pt x="102394" y="118311"/>
                      <a:pt x="115193" y="132700"/>
                      <a:pt x="129592" y="147090"/>
                    </a:cubicBezTo>
                    <a:cubicBezTo>
                      <a:pt x="143992" y="161479"/>
                      <a:pt x="171190" y="180664"/>
                      <a:pt x="169590" y="201449"/>
                    </a:cubicBezTo>
                    <a:cubicBezTo>
                      <a:pt x="166390" y="238221"/>
                      <a:pt x="135992" y="278191"/>
                      <a:pt x="118393" y="310167"/>
                    </a:cubicBezTo>
                    <a:cubicBezTo>
                      <a:pt x="97594" y="343742"/>
                      <a:pt x="76796" y="377317"/>
                      <a:pt x="54397" y="410892"/>
                    </a:cubicBezTo>
                    <a:cubicBezTo>
                      <a:pt x="49597" y="417287"/>
                      <a:pt x="54397" y="430077"/>
                      <a:pt x="62396" y="431676"/>
                    </a:cubicBezTo>
                    <a:cubicBezTo>
                      <a:pt x="99194" y="436473"/>
                      <a:pt x="139192" y="449263"/>
                      <a:pt x="175990" y="447664"/>
                    </a:cubicBezTo>
                    <a:cubicBezTo>
                      <a:pt x="190389" y="447664"/>
                      <a:pt x="191989" y="430077"/>
                      <a:pt x="179190" y="425281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Freeform 12"/>
              <p:cNvSpPr/>
              <p:nvPr/>
            </p:nvSpPr>
            <p:spPr>
              <a:xfrm>
                <a:off x="2735263" y="2085976"/>
                <a:ext cx="395288" cy="328613"/>
              </a:xfrm>
              <a:custGeom>
                <a:avLst/>
                <a:gdLst>
                  <a:gd name="T0" fmla="*/ 234 w 247"/>
                  <a:gd name="T1" fmla="*/ 6 h 206"/>
                  <a:gd name="T2" fmla="*/ 219 w 247"/>
                  <a:gd name="T3" fmla="*/ 40 h 206"/>
                  <a:gd name="T4" fmla="*/ 200 w 247"/>
                  <a:gd name="T5" fmla="*/ 73 h 206"/>
                  <a:gd name="T6" fmla="*/ 148 w 247"/>
                  <a:gd name="T7" fmla="*/ 132 h 206"/>
                  <a:gd name="T8" fmla="*/ 6 w 247"/>
                  <a:gd name="T9" fmla="*/ 197 h 206"/>
                  <a:gd name="T10" fmla="*/ 7 w 247"/>
                  <a:gd name="T11" fmla="*/ 206 h 206"/>
                  <a:gd name="T12" fmla="*/ 157 w 247"/>
                  <a:gd name="T13" fmla="*/ 145 h 206"/>
                  <a:gd name="T14" fmla="*/ 213 w 247"/>
                  <a:gd name="T15" fmla="*/ 83 h 206"/>
                  <a:gd name="T16" fmla="*/ 247 w 247"/>
                  <a:gd name="T17" fmla="*/ 9 h 206"/>
                  <a:gd name="T18" fmla="*/ 234 w 247"/>
                  <a:gd name="T19" fmla="*/ 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288" h="328613">
                    <a:moveTo>
                      <a:pt x="374483" y="9571"/>
                    </a:moveTo>
                    <a:cubicBezTo>
                      <a:pt x="363281" y="25523"/>
                      <a:pt x="358480" y="46261"/>
                      <a:pt x="350478" y="63808"/>
                    </a:cubicBezTo>
                    <a:cubicBezTo>
                      <a:pt x="342476" y="81356"/>
                      <a:pt x="331274" y="98903"/>
                      <a:pt x="320071" y="116450"/>
                    </a:cubicBezTo>
                    <a:cubicBezTo>
                      <a:pt x="297666" y="151545"/>
                      <a:pt x="268860" y="183449"/>
                      <a:pt x="236853" y="210568"/>
                    </a:cubicBezTo>
                    <a:cubicBezTo>
                      <a:pt x="171238" y="266400"/>
                      <a:pt x="94421" y="298304"/>
                      <a:pt x="9602" y="314256"/>
                    </a:cubicBezTo>
                    <a:cubicBezTo>
                      <a:pt x="0" y="315851"/>
                      <a:pt x="3201" y="328613"/>
                      <a:pt x="11202" y="328613"/>
                    </a:cubicBezTo>
                    <a:cubicBezTo>
                      <a:pt x="99222" y="323827"/>
                      <a:pt x="184041" y="285542"/>
                      <a:pt x="251256" y="231305"/>
                    </a:cubicBezTo>
                    <a:cubicBezTo>
                      <a:pt x="286464" y="202592"/>
                      <a:pt x="315270" y="169092"/>
                      <a:pt x="340876" y="132402"/>
                    </a:cubicBezTo>
                    <a:cubicBezTo>
                      <a:pt x="363281" y="100498"/>
                      <a:pt x="392087" y="54237"/>
                      <a:pt x="395288" y="14357"/>
                    </a:cubicBezTo>
                    <a:cubicBezTo>
                      <a:pt x="395288" y="3190"/>
                      <a:pt x="379284" y="0"/>
                      <a:pt x="374483" y="9571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" name="Freeform 13"/>
              <p:cNvSpPr/>
              <p:nvPr/>
            </p:nvSpPr>
            <p:spPr>
              <a:xfrm>
                <a:off x="1846263" y="2657476"/>
                <a:ext cx="352425" cy="346075"/>
              </a:xfrm>
              <a:custGeom>
                <a:avLst/>
                <a:gdLst>
                  <a:gd name="T0" fmla="*/ 217 w 220"/>
                  <a:gd name="T1" fmla="*/ 13 h 217"/>
                  <a:gd name="T2" fmla="*/ 73 w 220"/>
                  <a:gd name="T3" fmla="*/ 69 h 217"/>
                  <a:gd name="T4" fmla="*/ 18 w 220"/>
                  <a:gd name="T5" fmla="*/ 210 h 217"/>
                  <a:gd name="T6" fmla="*/ 32 w 220"/>
                  <a:gd name="T7" fmla="*/ 208 h 217"/>
                  <a:gd name="T8" fmla="*/ 44 w 220"/>
                  <a:gd name="T9" fmla="*/ 133 h 217"/>
                  <a:gd name="T10" fmla="*/ 85 w 220"/>
                  <a:gd name="T11" fmla="*/ 80 h 217"/>
                  <a:gd name="T12" fmla="*/ 216 w 220"/>
                  <a:gd name="T13" fmla="*/ 19 h 217"/>
                  <a:gd name="T14" fmla="*/ 217 w 220"/>
                  <a:gd name="T15" fmla="*/ 13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2425" h="346075">
                    <a:moveTo>
                      <a:pt x="347619" y="20733"/>
                    </a:moveTo>
                    <a:cubicBezTo>
                      <a:pt x="262717" y="0"/>
                      <a:pt x="176213" y="55819"/>
                      <a:pt x="116941" y="110042"/>
                    </a:cubicBezTo>
                    <a:cubicBezTo>
                      <a:pt x="60873" y="161076"/>
                      <a:pt x="0" y="253576"/>
                      <a:pt x="28835" y="334911"/>
                    </a:cubicBezTo>
                    <a:cubicBezTo>
                      <a:pt x="33641" y="346075"/>
                      <a:pt x="51262" y="344480"/>
                      <a:pt x="51262" y="331722"/>
                    </a:cubicBezTo>
                    <a:cubicBezTo>
                      <a:pt x="51262" y="288662"/>
                      <a:pt x="51262" y="251981"/>
                      <a:pt x="70485" y="212110"/>
                    </a:cubicBezTo>
                    <a:cubicBezTo>
                      <a:pt x="86504" y="180214"/>
                      <a:pt x="110533" y="153102"/>
                      <a:pt x="136164" y="127585"/>
                    </a:cubicBezTo>
                    <a:cubicBezTo>
                      <a:pt x="197038" y="71767"/>
                      <a:pt x="264319" y="41465"/>
                      <a:pt x="346017" y="30301"/>
                    </a:cubicBezTo>
                    <a:cubicBezTo>
                      <a:pt x="350823" y="30301"/>
                      <a:pt x="352425" y="22327"/>
                      <a:pt x="347619" y="20733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" name="Freeform 14"/>
              <p:cNvSpPr>
                <a:spLocks noEditPoints="1"/>
              </p:cNvSpPr>
              <p:nvPr/>
            </p:nvSpPr>
            <p:spPr>
              <a:xfrm>
                <a:off x="1809750" y="2981326"/>
                <a:ext cx="219075" cy="220663"/>
              </a:xfrm>
              <a:custGeom>
                <a:avLst/>
                <a:gdLst>
                  <a:gd name="T0" fmla="*/ 127 w 137"/>
                  <a:gd name="T1" fmla="*/ 50 h 138"/>
                  <a:gd name="T2" fmla="*/ 66 w 137"/>
                  <a:gd name="T3" fmla="*/ 13 h 138"/>
                  <a:gd name="T4" fmla="*/ 64 w 137"/>
                  <a:gd name="T5" fmla="*/ 14 h 138"/>
                  <a:gd name="T6" fmla="*/ 13 w 137"/>
                  <a:gd name="T7" fmla="*/ 92 h 138"/>
                  <a:gd name="T8" fmla="*/ 95 w 137"/>
                  <a:gd name="T9" fmla="*/ 125 h 138"/>
                  <a:gd name="T10" fmla="*/ 127 w 137"/>
                  <a:gd name="T11" fmla="*/ 50 h 138"/>
                  <a:gd name="T12" fmla="*/ 82 w 137"/>
                  <a:gd name="T13" fmla="*/ 113 h 138"/>
                  <a:gd name="T14" fmla="*/ 26 w 137"/>
                  <a:gd name="T15" fmla="*/ 76 h 138"/>
                  <a:gd name="T16" fmla="*/ 59 w 137"/>
                  <a:gd name="T17" fmla="*/ 29 h 138"/>
                  <a:gd name="T18" fmla="*/ 64 w 137"/>
                  <a:gd name="T19" fmla="*/ 30 h 138"/>
                  <a:gd name="T20" fmla="*/ 82 w 137"/>
                  <a:gd name="T21" fmla="*/ 113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075" h="220663">
                    <a:moveTo>
                      <a:pt x="203084" y="79950"/>
                    </a:moveTo>
                    <a:cubicBezTo>
                      <a:pt x="190291" y="46371"/>
                      <a:pt x="140720" y="0"/>
                      <a:pt x="105540" y="20787"/>
                    </a:cubicBezTo>
                    <a:cubicBezTo>
                      <a:pt x="103941" y="22386"/>
                      <a:pt x="103941" y="22386"/>
                      <a:pt x="102342" y="22386"/>
                    </a:cubicBezTo>
                    <a:cubicBezTo>
                      <a:pt x="52770" y="41574"/>
                      <a:pt x="0" y="86346"/>
                      <a:pt x="20788" y="147109"/>
                    </a:cubicBezTo>
                    <a:cubicBezTo>
                      <a:pt x="38378" y="199876"/>
                      <a:pt x="102342" y="220663"/>
                      <a:pt x="151913" y="199876"/>
                    </a:cubicBezTo>
                    <a:cubicBezTo>
                      <a:pt x="198287" y="180688"/>
                      <a:pt x="219075" y="127921"/>
                      <a:pt x="203084" y="79950"/>
                    </a:cubicBezTo>
                    <a:close/>
                    <a:moveTo>
                      <a:pt x="131125" y="180688"/>
                    </a:moveTo>
                    <a:cubicBezTo>
                      <a:pt x="91148" y="190282"/>
                      <a:pt x="43175" y="166297"/>
                      <a:pt x="41576" y="121525"/>
                    </a:cubicBezTo>
                    <a:cubicBezTo>
                      <a:pt x="39977" y="87945"/>
                      <a:pt x="68761" y="63960"/>
                      <a:pt x="94346" y="46371"/>
                    </a:cubicBezTo>
                    <a:cubicBezTo>
                      <a:pt x="97544" y="47970"/>
                      <a:pt x="99143" y="47970"/>
                      <a:pt x="102342" y="47970"/>
                    </a:cubicBezTo>
                    <a:cubicBezTo>
                      <a:pt x="188692" y="22386"/>
                      <a:pt x="214278" y="159901"/>
                      <a:pt x="131125" y="180688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" name="Freeform 15"/>
              <p:cNvSpPr/>
              <p:nvPr/>
            </p:nvSpPr>
            <p:spPr>
              <a:xfrm>
                <a:off x="2146300" y="1884363"/>
                <a:ext cx="584200" cy="361950"/>
              </a:xfrm>
              <a:custGeom>
                <a:avLst/>
                <a:gdLst>
                  <a:gd name="T0" fmla="*/ 333 w 365"/>
                  <a:gd name="T1" fmla="*/ 4 h 226"/>
                  <a:gd name="T2" fmla="*/ 323 w 365"/>
                  <a:gd name="T3" fmla="*/ 7 h 226"/>
                  <a:gd name="T4" fmla="*/ 308 w 365"/>
                  <a:gd name="T5" fmla="*/ 107 h 226"/>
                  <a:gd name="T6" fmla="*/ 230 w 365"/>
                  <a:gd name="T7" fmla="*/ 177 h 226"/>
                  <a:gd name="T8" fmla="*/ 7 w 365"/>
                  <a:gd name="T9" fmla="*/ 160 h 226"/>
                  <a:gd name="T10" fmla="*/ 4 w 365"/>
                  <a:gd name="T11" fmla="*/ 168 h 226"/>
                  <a:gd name="T12" fmla="*/ 247 w 365"/>
                  <a:gd name="T13" fmla="*/ 187 h 226"/>
                  <a:gd name="T14" fmla="*/ 333 w 365"/>
                  <a:gd name="T15" fmla="*/ 4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4200" h="361950">
                    <a:moveTo>
                      <a:pt x="532982" y="6406"/>
                    </a:moveTo>
                    <a:cubicBezTo>
                      <a:pt x="528181" y="0"/>
                      <a:pt x="515376" y="3203"/>
                      <a:pt x="516977" y="11211"/>
                    </a:cubicBezTo>
                    <a:cubicBezTo>
                      <a:pt x="521779" y="67265"/>
                      <a:pt x="520178" y="120116"/>
                      <a:pt x="492969" y="171366"/>
                    </a:cubicBezTo>
                    <a:cubicBezTo>
                      <a:pt x="465759" y="222615"/>
                      <a:pt x="420944" y="259451"/>
                      <a:pt x="368126" y="283474"/>
                    </a:cubicBezTo>
                    <a:cubicBezTo>
                      <a:pt x="251286" y="334724"/>
                      <a:pt x="124843" y="302693"/>
                      <a:pt x="11204" y="256248"/>
                    </a:cubicBezTo>
                    <a:cubicBezTo>
                      <a:pt x="4802" y="253045"/>
                      <a:pt x="0" y="265857"/>
                      <a:pt x="6402" y="269060"/>
                    </a:cubicBezTo>
                    <a:cubicBezTo>
                      <a:pt x="123242" y="337927"/>
                      <a:pt x="270493" y="361950"/>
                      <a:pt x="395335" y="299490"/>
                    </a:cubicBezTo>
                    <a:cubicBezTo>
                      <a:pt x="494569" y="249842"/>
                      <a:pt x="584200" y="118515"/>
                      <a:pt x="532982" y="6406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" name="Freeform 16"/>
              <p:cNvSpPr/>
              <p:nvPr/>
            </p:nvSpPr>
            <p:spPr>
              <a:xfrm>
                <a:off x="2185988" y="1751013"/>
                <a:ext cx="119063" cy="133350"/>
              </a:xfrm>
              <a:custGeom>
                <a:avLst/>
                <a:gdLst>
                  <a:gd name="T0" fmla="*/ 49 w 74"/>
                  <a:gd name="T1" fmla="*/ 28 h 83"/>
                  <a:gd name="T2" fmla="*/ 10 w 74"/>
                  <a:gd name="T3" fmla="*/ 1 h 83"/>
                  <a:gd name="T4" fmla="*/ 7 w 74"/>
                  <a:gd name="T5" fmla="*/ 12 h 83"/>
                  <a:gd name="T6" fmla="*/ 41 w 74"/>
                  <a:gd name="T7" fmla="*/ 42 h 83"/>
                  <a:gd name="T8" fmla="*/ 63 w 74"/>
                  <a:gd name="T9" fmla="*/ 80 h 83"/>
                  <a:gd name="T10" fmla="*/ 74 w 74"/>
                  <a:gd name="T11" fmla="*/ 76 h 83"/>
                  <a:gd name="T12" fmla="*/ 49 w 74"/>
                  <a:gd name="T13" fmla="*/ 28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063" h="133350">
                    <a:moveTo>
                      <a:pt x="78839" y="44986"/>
                    </a:moveTo>
                    <a:cubicBezTo>
                      <a:pt x="62749" y="24099"/>
                      <a:pt x="43442" y="6427"/>
                      <a:pt x="16090" y="1607"/>
                    </a:cubicBezTo>
                    <a:cubicBezTo>
                      <a:pt x="4827" y="0"/>
                      <a:pt x="0" y="14460"/>
                      <a:pt x="11263" y="19280"/>
                    </a:cubicBezTo>
                    <a:cubicBezTo>
                      <a:pt x="35397" y="28919"/>
                      <a:pt x="51487" y="44986"/>
                      <a:pt x="65967" y="67478"/>
                    </a:cubicBezTo>
                    <a:cubicBezTo>
                      <a:pt x="77230" y="86758"/>
                      <a:pt x="83666" y="114070"/>
                      <a:pt x="101364" y="128530"/>
                    </a:cubicBezTo>
                    <a:cubicBezTo>
                      <a:pt x="107800" y="133350"/>
                      <a:pt x="119063" y="130137"/>
                      <a:pt x="119063" y="122104"/>
                    </a:cubicBezTo>
                    <a:cubicBezTo>
                      <a:pt x="117454" y="94791"/>
                      <a:pt x="94929" y="65872"/>
                      <a:pt x="78839" y="44986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9" name="Freeform 17"/>
              <p:cNvSpPr/>
              <p:nvPr/>
            </p:nvSpPr>
            <p:spPr>
              <a:xfrm>
                <a:off x="2305050" y="1665288"/>
                <a:ext cx="123825" cy="138113"/>
              </a:xfrm>
              <a:custGeom>
                <a:avLst/>
                <a:gdLst>
                  <a:gd name="T0" fmla="*/ 77 w 78"/>
                  <a:gd name="T1" fmla="*/ 76 h 87"/>
                  <a:gd name="T2" fmla="*/ 9 w 78"/>
                  <a:gd name="T3" fmla="*/ 2 h 87"/>
                  <a:gd name="T4" fmla="*/ 6 w 78"/>
                  <a:gd name="T5" fmla="*/ 13 h 87"/>
                  <a:gd name="T6" fmla="*/ 61 w 78"/>
                  <a:gd name="T7" fmla="*/ 78 h 87"/>
                  <a:gd name="T8" fmla="*/ 77 w 78"/>
                  <a:gd name="T9" fmla="*/ 7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825" h="138113">
                    <a:moveTo>
                      <a:pt x="122238" y="120650"/>
                    </a:moveTo>
                    <a:cubicBezTo>
                      <a:pt x="114300" y="65088"/>
                      <a:pt x="69850" y="17463"/>
                      <a:pt x="14288" y="3175"/>
                    </a:cubicBezTo>
                    <a:cubicBezTo>
                      <a:pt x="3175" y="0"/>
                      <a:pt x="0" y="15875"/>
                      <a:pt x="9525" y="20638"/>
                    </a:cubicBezTo>
                    <a:cubicBezTo>
                      <a:pt x="57150" y="38100"/>
                      <a:pt x="84138" y="76200"/>
                      <a:pt x="96838" y="123825"/>
                    </a:cubicBezTo>
                    <a:cubicBezTo>
                      <a:pt x="100013" y="138113"/>
                      <a:pt x="123825" y="136525"/>
                      <a:pt x="122238" y="120650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0" name="Freeform 18"/>
              <p:cNvSpPr/>
              <p:nvPr/>
            </p:nvSpPr>
            <p:spPr>
              <a:xfrm>
                <a:off x="2101850" y="2071688"/>
                <a:ext cx="65088" cy="101600"/>
              </a:xfrm>
              <a:custGeom>
                <a:avLst/>
                <a:gdLst>
                  <a:gd name="T0" fmla="*/ 31 w 41"/>
                  <a:gd name="T1" fmla="*/ 1 h 64"/>
                  <a:gd name="T2" fmla="*/ 5 w 41"/>
                  <a:gd name="T3" fmla="*/ 23 h 64"/>
                  <a:gd name="T4" fmla="*/ 6 w 41"/>
                  <a:gd name="T5" fmla="*/ 58 h 64"/>
                  <a:gd name="T6" fmla="*/ 17 w 41"/>
                  <a:gd name="T7" fmla="*/ 53 h 64"/>
                  <a:gd name="T8" fmla="*/ 18 w 41"/>
                  <a:gd name="T9" fmla="*/ 29 h 64"/>
                  <a:gd name="T10" fmla="*/ 36 w 41"/>
                  <a:gd name="T11" fmla="*/ 13 h 64"/>
                  <a:gd name="T12" fmla="*/ 31 w 41"/>
                  <a:gd name="T13" fmla="*/ 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088" h="101600">
                    <a:moveTo>
                      <a:pt x="49213" y="1588"/>
                    </a:moveTo>
                    <a:cubicBezTo>
                      <a:pt x="31750" y="0"/>
                      <a:pt x="14288" y="22225"/>
                      <a:pt x="7938" y="36513"/>
                    </a:cubicBezTo>
                    <a:cubicBezTo>
                      <a:pt x="0" y="53975"/>
                      <a:pt x="0" y="74613"/>
                      <a:pt x="9525" y="92075"/>
                    </a:cubicBezTo>
                    <a:cubicBezTo>
                      <a:pt x="14288" y="101600"/>
                      <a:pt x="30163" y="95250"/>
                      <a:pt x="26988" y="84138"/>
                    </a:cubicBezTo>
                    <a:cubicBezTo>
                      <a:pt x="22225" y="71438"/>
                      <a:pt x="22225" y="58738"/>
                      <a:pt x="28575" y="46038"/>
                    </a:cubicBezTo>
                    <a:cubicBezTo>
                      <a:pt x="36513" y="31750"/>
                      <a:pt x="47625" y="30163"/>
                      <a:pt x="57150" y="20638"/>
                    </a:cubicBezTo>
                    <a:cubicBezTo>
                      <a:pt x="65088" y="12700"/>
                      <a:pt x="58738" y="3175"/>
                      <a:pt x="49213" y="1588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1" name="Freeform 19"/>
              <p:cNvSpPr/>
              <p:nvPr/>
            </p:nvSpPr>
            <p:spPr>
              <a:xfrm>
                <a:off x="1692275" y="3630613"/>
                <a:ext cx="709613" cy="392113"/>
              </a:xfrm>
              <a:custGeom>
                <a:avLst/>
                <a:gdLst>
                  <a:gd name="T0" fmla="*/ 425 w 443"/>
                  <a:gd name="T1" fmla="*/ 6 h 245"/>
                  <a:gd name="T2" fmla="*/ 10 w 443"/>
                  <a:gd name="T3" fmla="*/ 224 h 245"/>
                  <a:gd name="T4" fmla="*/ 15 w 443"/>
                  <a:gd name="T5" fmla="*/ 241 h 245"/>
                  <a:gd name="T6" fmla="*/ 434 w 443"/>
                  <a:gd name="T7" fmla="*/ 22 h 245"/>
                  <a:gd name="T8" fmla="*/ 425 w 443"/>
                  <a:gd name="T9" fmla="*/ 6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9613" h="392113">
                    <a:moveTo>
                      <a:pt x="680780" y="9603"/>
                    </a:moveTo>
                    <a:cubicBezTo>
                      <a:pt x="474143" y="153644"/>
                      <a:pt x="251488" y="270478"/>
                      <a:pt x="16018" y="358503"/>
                    </a:cubicBezTo>
                    <a:cubicBezTo>
                      <a:pt x="0" y="364905"/>
                      <a:pt x="6407" y="392113"/>
                      <a:pt x="24028" y="385711"/>
                    </a:cubicBezTo>
                    <a:cubicBezTo>
                      <a:pt x="261099" y="297686"/>
                      <a:pt x="486958" y="179252"/>
                      <a:pt x="695196" y="35210"/>
                    </a:cubicBezTo>
                    <a:cubicBezTo>
                      <a:pt x="709613" y="24007"/>
                      <a:pt x="695196" y="0"/>
                      <a:pt x="680780" y="9603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2" name="Freeform 20"/>
              <p:cNvSpPr/>
              <p:nvPr/>
            </p:nvSpPr>
            <p:spPr>
              <a:xfrm>
                <a:off x="1838325" y="3486151"/>
                <a:ext cx="361950" cy="260350"/>
              </a:xfrm>
              <a:custGeom>
                <a:avLst/>
                <a:gdLst>
                  <a:gd name="T0" fmla="*/ 204 w 226"/>
                  <a:gd name="T1" fmla="*/ 8 h 163"/>
                  <a:gd name="T2" fmla="*/ 10 w 226"/>
                  <a:gd name="T3" fmla="*/ 142 h 163"/>
                  <a:gd name="T4" fmla="*/ 15 w 226"/>
                  <a:gd name="T5" fmla="*/ 159 h 163"/>
                  <a:gd name="T6" fmla="*/ 217 w 226"/>
                  <a:gd name="T7" fmla="*/ 20 h 163"/>
                  <a:gd name="T8" fmla="*/ 204 w 226"/>
                  <a:gd name="T9" fmla="*/ 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1950" h="260350">
                    <a:moveTo>
                      <a:pt x="326716" y="12778"/>
                    </a:moveTo>
                    <a:cubicBezTo>
                      <a:pt x="233826" y="95834"/>
                      <a:pt x="136132" y="182085"/>
                      <a:pt x="16015" y="226808"/>
                    </a:cubicBezTo>
                    <a:cubicBezTo>
                      <a:pt x="0" y="233197"/>
                      <a:pt x="6406" y="260350"/>
                      <a:pt x="24023" y="253961"/>
                    </a:cubicBezTo>
                    <a:cubicBezTo>
                      <a:pt x="148944" y="207641"/>
                      <a:pt x="249842" y="119793"/>
                      <a:pt x="347536" y="31945"/>
                    </a:cubicBezTo>
                    <a:cubicBezTo>
                      <a:pt x="361950" y="19167"/>
                      <a:pt x="341130" y="0"/>
                      <a:pt x="326716" y="12778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3" name="Freeform 21"/>
              <p:cNvSpPr/>
              <p:nvPr/>
            </p:nvSpPr>
            <p:spPr>
              <a:xfrm>
                <a:off x="1550988" y="3276601"/>
                <a:ext cx="573088" cy="369888"/>
              </a:xfrm>
              <a:custGeom>
                <a:avLst/>
                <a:gdLst>
                  <a:gd name="T0" fmla="*/ 338 w 358"/>
                  <a:gd name="T1" fmla="*/ 5 h 231"/>
                  <a:gd name="T2" fmla="*/ 9 w 358"/>
                  <a:gd name="T3" fmla="*/ 211 h 231"/>
                  <a:gd name="T4" fmla="*/ 21 w 358"/>
                  <a:gd name="T5" fmla="*/ 223 h 231"/>
                  <a:gd name="T6" fmla="*/ 347 w 358"/>
                  <a:gd name="T7" fmla="*/ 20 h 231"/>
                  <a:gd name="T8" fmla="*/ 338 w 358"/>
                  <a:gd name="T9" fmla="*/ 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3088" h="369888">
                    <a:moveTo>
                      <a:pt x="541072" y="8006"/>
                    </a:moveTo>
                    <a:cubicBezTo>
                      <a:pt x="353778" y="96075"/>
                      <a:pt x="176088" y="208162"/>
                      <a:pt x="14407" y="337863"/>
                    </a:cubicBezTo>
                    <a:cubicBezTo>
                      <a:pt x="0" y="349072"/>
                      <a:pt x="19210" y="369888"/>
                      <a:pt x="33617" y="357078"/>
                    </a:cubicBezTo>
                    <a:cubicBezTo>
                      <a:pt x="195298" y="228978"/>
                      <a:pt x="369786" y="120094"/>
                      <a:pt x="555479" y="32025"/>
                    </a:cubicBezTo>
                    <a:cubicBezTo>
                      <a:pt x="573088" y="24019"/>
                      <a:pt x="557080" y="0"/>
                      <a:pt x="541072" y="8006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4" name="TextBox 26"/>
          <p:cNvSpPr txBox="1"/>
          <p:nvPr/>
        </p:nvSpPr>
        <p:spPr>
          <a:xfrm>
            <a:off x="990478" y="299031"/>
            <a:ext cx="1835272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部署流程</a:t>
            </a:r>
            <a:endParaRPr lang="zh-CN" alt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695119" y="884873"/>
            <a:ext cx="4235450" cy="286131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marL="0" lvl="0" indent="0">
              <a:buNone/>
            </a:pPr>
            <a:r>
              <a:rPr lang="zh-CN" altLang="zh-CN" sz="1800" b="1">
                <a:latin typeface="仿宋" panose="02010609060101010101" charset="-122"/>
                <a:ea typeface="仿宋" panose="02010609060101010101" charset="-122"/>
              </a:rPr>
              <a:t>前端部署</a:t>
            </a:r>
            <a:endParaRPr lang="zh-CN" altLang="zh-CN" sz="1800" b="1">
              <a:latin typeface="仿宋" panose="02010609060101010101" charset="-122"/>
              <a:ea typeface="仿宋" panose="02010609060101010101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>
                <a:latin typeface="仿宋" panose="02010609060101010101" charset="-122"/>
                <a:ea typeface="仿宋" panose="02010609060101010101" charset="-122"/>
              </a:rPr>
              <a:t>使用 Webpack 打包前端项目</a:t>
            </a:r>
            <a:endParaRPr lang="zh-CN" altLang="zh-CN" sz="1800">
              <a:latin typeface="仿宋" panose="02010609060101010101" charset="-122"/>
              <a:ea typeface="仿宋" panose="02010609060101010101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>
                <a:latin typeface="仿宋" panose="02010609060101010101" charset="-122"/>
                <a:ea typeface="仿宋" panose="02010609060101010101" charset="-122"/>
              </a:rPr>
              <a:t>将打包好的静态文件部署到 web 服务器。</a:t>
            </a:r>
            <a:endParaRPr lang="zh-CN" altLang="zh-CN" sz="1800">
              <a:latin typeface="仿宋" panose="02010609060101010101" charset="-122"/>
              <a:ea typeface="仿宋" panose="02010609060101010101" charset="-122"/>
            </a:endParaRPr>
          </a:p>
          <a:p>
            <a:pPr marL="0" lvl="0" indent="0">
              <a:buNone/>
            </a:pPr>
            <a:endParaRPr lang="zh-CN" altLang="zh-CN" sz="1800" b="1">
              <a:latin typeface="仿宋" panose="02010609060101010101" charset="-122"/>
              <a:ea typeface="仿宋" panose="02010609060101010101" charset="-122"/>
            </a:endParaRPr>
          </a:p>
          <a:p>
            <a:pPr marL="0" lvl="0" indent="0">
              <a:buNone/>
            </a:pPr>
            <a:r>
              <a:rPr lang="zh-CN" altLang="zh-CN" sz="1800" b="1">
                <a:latin typeface="仿宋" panose="02010609060101010101" charset="-122"/>
                <a:ea typeface="仿宋" panose="02010609060101010101" charset="-122"/>
              </a:rPr>
              <a:t>后端部署</a:t>
            </a:r>
            <a:endParaRPr lang="zh-CN" altLang="zh-CN" sz="1800" b="1">
              <a:latin typeface="仿宋" panose="02010609060101010101" charset="-122"/>
              <a:ea typeface="仿宋" panose="02010609060101010101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>
                <a:latin typeface="仿宋" panose="02010609060101010101" charset="-122"/>
                <a:ea typeface="仿宋" panose="02010609060101010101" charset="-122"/>
              </a:rPr>
              <a:t>在服务器上配置 Python 环境</a:t>
            </a:r>
            <a:endParaRPr lang="zh-CN" altLang="zh-CN" sz="1800">
              <a:latin typeface="仿宋" panose="02010609060101010101" charset="-122"/>
              <a:ea typeface="仿宋" panose="02010609060101010101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>
                <a:latin typeface="仿宋" panose="02010609060101010101" charset="-122"/>
                <a:ea typeface="仿宋" panose="02010609060101010101" charset="-122"/>
              </a:rPr>
              <a:t>部署 Flask 应用</a:t>
            </a:r>
            <a:endParaRPr lang="zh-CN" altLang="zh-CN" sz="1800">
              <a:latin typeface="仿宋" panose="02010609060101010101" charset="-122"/>
              <a:ea typeface="仿宋" panose="02010609060101010101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>
                <a:latin typeface="仿宋" panose="02010609060101010101" charset="-122"/>
                <a:ea typeface="仿宋" panose="02010609060101010101" charset="-122"/>
              </a:rPr>
              <a:t>配置</a:t>
            </a:r>
            <a:r>
              <a:rPr lang="en-US" altLang="zh-CN" sz="1800">
                <a:latin typeface="仿宋" panose="02010609060101010101" charset="-122"/>
                <a:ea typeface="仿宋" panose="02010609060101010101" charset="-122"/>
              </a:rPr>
              <a:t> </a:t>
            </a:r>
            <a:r>
              <a:rPr lang="zh-CN" altLang="zh-CN" sz="1800">
                <a:latin typeface="仿宋" panose="02010609060101010101" charset="-122"/>
                <a:ea typeface="仿宋" panose="02010609060101010101" charset="-122"/>
                <a:sym typeface="+mn-ea"/>
              </a:rPr>
              <a:t>SQLite</a:t>
            </a:r>
            <a:r>
              <a:rPr lang="en-US" altLang="zh-CN" sz="1800">
                <a:latin typeface="仿宋" panose="02010609060101010101" charset="-122"/>
                <a:ea typeface="仿宋" panose="02010609060101010101" charset="-122"/>
                <a:sym typeface="+mn-ea"/>
              </a:rPr>
              <a:t> </a:t>
            </a:r>
            <a:r>
              <a:rPr lang="zh-CN" altLang="zh-CN" sz="1800">
                <a:latin typeface="仿宋" panose="02010609060101010101" charset="-122"/>
                <a:ea typeface="仿宋" panose="02010609060101010101" charset="-122"/>
              </a:rPr>
              <a:t>数据库。</a:t>
            </a:r>
            <a:endParaRPr lang="zh-CN" altLang="zh-CN" sz="1800">
              <a:latin typeface="仿宋" panose="02010609060101010101" charset="-122"/>
              <a:ea typeface="仿宋" panose="02010609060101010101" charset="-122"/>
            </a:endParaRPr>
          </a:p>
          <a:p>
            <a:pPr lvl="0" indent="0">
              <a:buFont typeface="Arial" panose="020B0604020202020204" pitchFamily="34" charset="0"/>
              <a:buNone/>
            </a:pPr>
            <a:endParaRPr lang="zh-CN" altLang="zh-CN" sz="1800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grpSp>
        <p:nvGrpSpPr>
          <p:cNvPr id="2" name="组合 1"/>
          <p:cNvGrpSpPr/>
          <p:nvPr/>
        </p:nvGrpSpPr>
        <p:grpSpPr>
          <a:xfrm>
            <a:off x="-9525" y="1313180"/>
            <a:ext cx="4625340" cy="3387725"/>
            <a:chOff x="-15" y="2068"/>
            <a:chExt cx="7284" cy="5335"/>
          </a:xfrm>
        </p:grpSpPr>
        <p:sp>
          <p:nvSpPr>
            <p:cNvPr id="4" name="Freeform 5"/>
            <p:cNvSpPr/>
            <p:nvPr/>
          </p:nvSpPr>
          <p:spPr>
            <a:xfrm>
              <a:off x="-15" y="4433"/>
              <a:ext cx="6293" cy="2970"/>
            </a:xfrm>
            <a:custGeom>
              <a:avLst/>
              <a:gdLst>
                <a:gd name="T0" fmla="*/ 2465 w 2497"/>
                <a:gd name="T1" fmla="*/ 13 h 1178"/>
                <a:gd name="T2" fmla="*/ 1844 w 2497"/>
                <a:gd name="T3" fmla="*/ 459 h 1178"/>
                <a:gd name="T4" fmla="*/ 1216 w 2497"/>
                <a:gd name="T5" fmla="*/ 886 h 1178"/>
                <a:gd name="T6" fmla="*/ 867 w 2497"/>
                <a:gd name="T7" fmla="*/ 1119 h 1178"/>
                <a:gd name="T8" fmla="*/ 481 w 2497"/>
                <a:gd name="T9" fmla="*/ 685 h 1178"/>
                <a:gd name="T10" fmla="*/ 460 w 2497"/>
                <a:gd name="T11" fmla="*/ 685 h 1178"/>
                <a:gd name="T12" fmla="*/ 6 w 2497"/>
                <a:gd name="T13" fmla="*/ 1159 h 1178"/>
                <a:gd name="T14" fmla="*/ 21 w 2497"/>
                <a:gd name="T15" fmla="*/ 1170 h 1178"/>
                <a:gd name="T16" fmla="*/ 469 w 2497"/>
                <a:gd name="T17" fmla="*/ 716 h 1178"/>
                <a:gd name="T18" fmla="*/ 853 w 2497"/>
                <a:gd name="T19" fmla="*/ 1151 h 1178"/>
                <a:gd name="T20" fmla="*/ 872 w 2497"/>
                <a:gd name="T21" fmla="*/ 1154 h 1178"/>
                <a:gd name="T22" fmla="*/ 1508 w 2497"/>
                <a:gd name="T23" fmla="*/ 729 h 1178"/>
                <a:gd name="T24" fmla="*/ 2132 w 2497"/>
                <a:gd name="T25" fmla="*/ 295 h 1178"/>
                <a:gd name="T26" fmla="*/ 2481 w 2497"/>
                <a:gd name="T27" fmla="*/ 41 h 1178"/>
                <a:gd name="T28" fmla="*/ 2465 w 2497"/>
                <a:gd name="T29" fmla="*/ 13 h 1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95738" h="1885950">
                  <a:moveTo>
                    <a:pt x="3944531" y="20813"/>
                  </a:moveTo>
                  <a:cubicBezTo>
                    <a:pt x="3618087" y="264161"/>
                    <a:pt x="3285242" y="501106"/>
                    <a:pt x="2950797" y="734848"/>
                  </a:cubicBezTo>
                  <a:cubicBezTo>
                    <a:pt x="2617952" y="965389"/>
                    <a:pt x="2281907" y="1192727"/>
                    <a:pt x="1945862" y="1418465"/>
                  </a:cubicBezTo>
                  <a:cubicBezTo>
                    <a:pt x="1760237" y="1543341"/>
                    <a:pt x="1573012" y="1666616"/>
                    <a:pt x="1387387" y="1791492"/>
                  </a:cubicBezTo>
                  <a:cubicBezTo>
                    <a:pt x="1182559" y="1559351"/>
                    <a:pt x="977732" y="1325608"/>
                    <a:pt x="769704" y="1096669"/>
                  </a:cubicBezTo>
                  <a:cubicBezTo>
                    <a:pt x="760102" y="1087063"/>
                    <a:pt x="744100" y="1088664"/>
                    <a:pt x="736099" y="1096669"/>
                  </a:cubicBezTo>
                  <a:cubicBezTo>
                    <a:pt x="478464" y="1333613"/>
                    <a:pt x="222430" y="1576962"/>
                    <a:pt x="9601" y="1855531"/>
                  </a:cubicBezTo>
                  <a:cubicBezTo>
                    <a:pt x="0" y="1868339"/>
                    <a:pt x="22403" y="1885950"/>
                    <a:pt x="33605" y="1873142"/>
                  </a:cubicBezTo>
                  <a:cubicBezTo>
                    <a:pt x="265636" y="1624991"/>
                    <a:pt x="494467" y="1370436"/>
                    <a:pt x="750501" y="1146299"/>
                  </a:cubicBezTo>
                  <a:cubicBezTo>
                    <a:pt x="952128" y="1380042"/>
                    <a:pt x="1160156" y="1610582"/>
                    <a:pt x="1364984" y="1842724"/>
                  </a:cubicBezTo>
                  <a:cubicBezTo>
                    <a:pt x="1372985" y="1850729"/>
                    <a:pt x="1387387" y="1852329"/>
                    <a:pt x="1395388" y="1847527"/>
                  </a:cubicBezTo>
                  <a:cubicBezTo>
                    <a:pt x="1736234" y="1623390"/>
                    <a:pt x="2075479" y="1396051"/>
                    <a:pt x="2413125" y="1167112"/>
                  </a:cubicBezTo>
                  <a:cubicBezTo>
                    <a:pt x="2747570" y="939773"/>
                    <a:pt x="3082015" y="709232"/>
                    <a:pt x="3411659" y="472288"/>
                  </a:cubicBezTo>
                  <a:cubicBezTo>
                    <a:pt x="3598885" y="339407"/>
                    <a:pt x="3786110" y="203324"/>
                    <a:pt x="3970135" y="65640"/>
                  </a:cubicBezTo>
                  <a:cubicBezTo>
                    <a:pt x="3995738" y="44827"/>
                    <a:pt x="3970135" y="0"/>
                    <a:pt x="3944531" y="208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" name="Freeform 6"/>
            <p:cNvSpPr/>
            <p:nvPr/>
          </p:nvSpPr>
          <p:spPr>
            <a:xfrm>
              <a:off x="6075" y="3683"/>
              <a:ext cx="1195" cy="1055"/>
            </a:xfrm>
            <a:custGeom>
              <a:avLst/>
              <a:gdLst>
                <a:gd name="T0" fmla="*/ 449 w 474"/>
                <a:gd name="T1" fmla="*/ 4 h 419"/>
                <a:gd name="T2" fmla="*/ 251 w 474"/>
                <a:gd name="T3" fmla="*/ 62 h 419"/>
                <a:gd name="T4" fmla="*/ 46 w 474"/>
                <a:gd name="T5" fmla="*/ 100 h 419"/>
                <a:gd name="T6" fmla="*/ 55 w 474"/>
                <a:gd name="T7" fmla="*/ 130 h 419"/>
                <a:gd name="T8" fmla="*/ 415 w 474"/>
                <a:gd name="T9" fmla="*/ 50 h 419"/>
                <a:gd name="T10" fmla="*/ 319 w 474"/>
                <a:gd name="T11" fmla="*/ 198 h 419"/>
                <a:gd name="T12" fmla="*/ 221 w 474"/>
                <a:gd name="T13" fmla="*/ 373 h 419"/>
                <a:gd name="T14" fmla="*/ 22 w 474"/>
                <a:gd name="T15" fmla="*/ 122 h 419"/>
                <a:gd name="T16" fmla="*/ 6 w 474"/>
                <a:gd name="T17" fmla="*/ 135 h 419"/>
                <a:gd name="T18" fmla="*/ 213 w 474"/>
                <a:gd name="T19" fmla="*/ 411 h 419"/>
                <a:gd name="T20" fmla="*/ 237 w 474"/>
                <a:gd name="T21" fmla="*/ 408 h 419"/>
                <a:gd name="T22" fmla="*/ 345 w 474"/>
                <a:gd name="T23" fmla="*/ 213 h 419"/>
                <a:gd name="T24" fmla="*/ 467 w 474"/>
                <a:gd name="T25" fmla="*/ 26 h 419"/>
                <a:gd name="T26" fmla="*/ 449 w 474"/>
                <a:gd name="T27" fmla="*/ 4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8825" h="669925">
                  <a:moveTo>
                    <a:pt x="718803" y="6395"/>
                  </a:moveTo>
                  <a:cubicBezTo>
                    <a:pt x="614744" y="43169"/>
                    <a:pt x="509085" y="75147"/>
                    <a:pt x="401825" y="99130"/>
                  </a:cubicBezTo>
                  <a:cubicBezTo>
                    <a:pt x="292964" y="123113"/>
                    <a:pt x="184103" y="140700"/>
                    <a:pt x="73641" y="159887"/>
                  </a:cubicBezTo>
                  <a:cubicBezTo>
                    <a:pt x="41623" y="164683"/>
                    <a:pt x="56031" y="214248"/>
                    <a:pt x="88049" y="207853"/>
                  </a:cubicBezTo>
                  <a:cubicBezTo>
                    <a:pt x="280157" y="175875"/>
                    <a:pt x="478668" y="145497"/>
                    <a:pt x="664372" y="79943"/>
                  </a:cubicBezTo>
                  <a:cubicBezTo>
                    <a:pt x="611543" y="158288"/>
                    <a:pt x="558713" y="235033"/>
                    <a:pt x="510686" y="316576"/>
                  </a:cubicBezTo>
                  <a:cubicBezTo>
                    <a:pt x="454655" y="407711"/>
                    <a:pt x="401825" y="502044"/>
                    <a:pt x="353798" y="596377"/>
                  </a:cubicBezTo>
                  <a:cubicBezTo>
                    <a:pt x="243336" y="465270"/>
                    <a:pt x="142480" y="327768"/>
                    <a:pt x="35220" y="195062"/>
                  </a:cubicBezTo>
                  <a:cubicBezTo>
                    <a:pt x="22413" y="180672"/>
                    <a:pt x="0" y="199858"/>
                    <a:pt x="9605" y="215847"/>
                  </a:cubicBezTo>
                  <a:cubicBezTo>
                    <a:pt x="100856" y="374135"/>
                    <a:pt x="222525" y="518033"/>
                    <a:pt x="340991" y="657134"/>
                  </a:cubicBezTo>
                  <a:cubicBezTo>
                    <a:pt x="350596" y="669925"/>
                    <a:pt x="373009" y="665128"/>
                    <a:pt x="379413" y="652337"/>
                  </a:cubicBezTo>
                  <a:cubicBezTo>
                    <a:pt x="433843" y="546812"/>
                    <a:pt x="491475" y="442886"/>
                    <a:pt x="552309" y="340559"/>
                  </a:cubicBezTo>
                  <a:cubicBezTo>
                    <a:pt x="613143" y="239830"/>
                    <a:pt x="675578" y="135904"/>
                    <a:pt x="747619" y="41571"/>
                  </a:cubicBezTo>
                  <a:cubicBezTo>
                    <a:pt x="758825" y="25582"/>
                    <a:pt x="738013" y="0"/>
                    <a:pt x="718803" y="63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2443" y="2068"/>
              <a:ext cx="2732" cy="4268"/>
              <a:chOff x="1550988" y="1312863"/>
              <a:chExt cx="1735137" cy="2709863"/>
            </a:xfrm>
          </p:grpSpPr>
          <p:sp>
            <p:nvSpPr>
              <p:cNvPr id="7" name="Freeform 7"/>
              <p:cNvSpPr>
                <a:spLocks noEditPoints="1"/>
              </p:cNvSpPr>
              <p:nvPr/>
            </p:nvSpPr>
            <p:spPr>
              <a:xfrm>
                <a:off x="3003550" y="1885951"/>
                <a:ext cx="238125" cy="195263"/>
              </a:xfrm>
              <a:custGeom>
                <a:avLst/>
                <a:gdLst>
                  <a:gd name="T0" fmla="*/ 122 w 149"/>
                  <a:gd name="T1" fmla="*/ 10 h 122"/>
                  <a:gd name="T2" fmla="*/ 64 w 149"/>
                  <a:gd name="T3" fmla="*/ 1 h 122"/>
                  <a:gd name="T4" fmla="*/ 37 w 149"/>
                  <a:gd name="T5" fmla="*/ 10 h 122"/>
                  <a:gd name="T6" fmla="*/ 26 w 149"/>
                  <a:gd name="T7" fmla="*/ 30 h 122"/>
                  <a:gd name="T8" fmla="*/ 51 w 149"/>
                  <a:gd name="T9" fmla="*/ 110 h 122"/>
                  <a:gd name="T10" fmla="*/ 139 w 149"/>
                  <a:gd name="T11" fmla="*/ 79 h 122"/>
                  <a:gd name="T12" fmla="*/ 122 w 149"/>
                  <a:gd name="T13" fmla="*/ 10 h 122"/>
                  <a:gd name="T14" fmla="*/ 124 w 149"/>
                  <a:gd name="T15" fmla="*/ 73 h 122"/>
                  <a:gd name="T16" fmla="*/ 62 w 149"/>
                  <a:gd name="T17" fmla="*/ 98 h 122"/>
                  <a:gd name="T18" fmla="*/ 32 w 149"/>
                  <a:gd name="T19" fmla="*/ 38 h 122"/>
                  <a:gd name="T20" fmla="*/ 36 w 149"/>
                  <a:gd name="T21" fmla="*/ 37 h 122"/>
                  <a:gd name="T22" fmla="*/ 63 w 149"/>
                  <a:gd name="T23" fmla="*/ 16 h 122"/>
                  <a:gd name="T24" fmla="*/ 99 w 149"/>
                  <a:gd name="T25" fmla="*/ 17 h 122"/>
                  <a:gd name="T26" fmla="*/ 124 w 149"/>
                  <a:gd name="T27" fmla="*/ 7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8125" h="195263">
                    <a:moveTo>
                      <a:pt x="194975" y="16005"/>
                    </a:moveTo>
                    <a:cubicBezTo>
                      <a:pt x="163012" y="8003"/>
                      <a:pt x="132647" y="0"/>
                      <a:pt x="102282" y="1601"/>
                    </a:cubicBezTo>
                    <a:cubicBezTo>
                      <a:pt x="86300" y="4802"/>
                      <a:pt x="71917" y="9603"/>
                      <a:pt x="59132" y="16005"/>
                    </a:cubicBezTo>
                    <a:cubicBezTo>
                      <a:pt x="47945" y="24008"/>
                      <a:pt x="41552" y="33611"/>
                      <a:pt x="41552" y="48015"/>
                    </a:cubicBezTo>
                    <a:cubicBezTo>
                      <a:pt x="0" y="89629"/>
                      <a:pt x="31963" y="156851"/>
                      <a:pt x="81506" y="176057"/>
                    </a:cubicBezTo>
                    <a:cubicBezTo>
                      <a:pt x="131049" y="195263"/>
                      <a:pt x="198171" y="179258"/>
                      <a:pt x="222143" y="126441"/>
                    </a:cubicBezTo>
                    <a:cubicBezTo>
                      <a:pt x="238125" y="89629"/>
                      <a:pt x="228536" y="40013"/>
                      <a:pt x="194975" y="16005"/>
                    </a:cubicBezTo>
                    <a:close/>
                    <a:moveTo>
                      <a:pt x="198171" y="116838"/>
                    </a:moveTo>
                    <a:cubicBezTo>
                      <a:pt x="180591" y="153650"/>
                      <a:pt x="135843" y="166454"/>
                      <a:pt x="99086" y="156851"/>
                    </a:cubicBezTo>
                    <a:cubicBezTo>
                      <a:pt x="51141" y="144046"/>
                      <a:pt x="38356" y="102433"/>
                      <a:pt x="51141" y="60820"/>
                    </a:cubicBezTo>
                    <a:cubicBezTo>
                      <a:pt x="52739" y="60820"/>
                      <a:pt x="55935" y="60820"/>
                      <a:pt x="57534" y="59219"/>
                    </a:cubicBezTo>
                    <a:cubicBezTo>
                      <a:pt x="70319" y="43214"/>
                      <a:pt x="78310" y="28809"/>
                      <a:pt x="100684" y="25608"/>
                    </a:cubicBezTo>
                    <a:cubicBezTo>
                      <a:pt x="118263" y="22407"/>
                      <a:pt x="140638" y="22407"/>
                      <a:pt x="158217" y="27209"/>
                    </a:cubicBezTo>
                    <a:cubicBezTo>
                      <a:pt x="198171" y="36812"/>
                      <a:pt x="214153" y="81626"/>
                      <a:pt x="198171" y="116838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2825750" y="2976563"/>
                <a:ext cx="460375" cy="247650"/>
              </a:xfrm>
              <a:custGeom>
                <a:avLst/>
                <a:gdLst>
                  <a:gd name="T0" fmla="*/ 273 w 288"/>
                  <a:gd name="T1" fmla="*/ 96 h 154"/>
                  <a:gd name="T2" fmla="*/ 240 w 288"/>
                  <a:gd name="T3" fmla="*/ 125 h 154"/>
                  <a:gd name="T4" fmla="*/ 230 w 288"/>
                  <a:gd name="T5" fmla="*/ 135 h 154"/>
                  <a:gd name="T6" fmla="*/ 226 w 288"/>
                  <a:gd name="T7" fmla="*/ 129 h 154"/>
                  <a:gd name="T8" fmla="*/ 210 w 288"/>
                  <a:gd name="T9" fmla="*/ 104 h 154"/>
                  <a:gd name="T10" fmla="*/ 158 w 288"/>
                  <a:gd name="T11" fmla="*/ 21 h 154"/>
                  <a:gd name="T12" fmla="*/ 105 w 288"/>
                  <a:gd name="T13" fmla="*/ 6 h 154"/>
                  <a:gd name="T14" fmla="*/ 7 w 288"/>
                  <a:gd name="T15" fmla="*/ 15 h 154"/>
                  <a:gd name="T16" fmla="*/ 8 w 288"/>
                  <a:gd name="T17" fmla="*/ 26 h 154"/>
                  <a:gd name="T18" fmla="*/ 113 w 288"/>
                  <a:gd name="T19" fmla="*/ 21 h 154"/>
                  <a:gd name="T20" fmla="*/ 144 w 288"/>
                  <a:gd name="T21" fmla="*/ 30 h 154"/>
                  <a:gd name="T22" fmla="*/ 156 w 288"/>
                  <a:gd name="T23" fmla="*/ 49 h 154"/>
                  <a:gd name="T24" fmla="*/ 183 w 288"/>
                  <a:gd name="T25" fmla="*/ 93 h 154"/>
                  <a:gd name="T26" fmla="*/ 211 w 288"/>
                  <a:gd name="T27" fmla="*/ 138 h 154"/>
                  <a:gd name="T28" fmla="*/ 229 w 288"/>
                  <a:gd name="T29" fmla="*/ 153 h 154"/>
                  <a:gd name="T30" fmla="*/ 252 w 288"/>
                  <a:gd name="T31" fmla="*/ 137 h 154"/>
                  <a:gd name="T32" fmla="*/ 283 w 288"/>
                  <a:gd name="T33" fmla="*/ 106 h 154"/>
                  <a:gd name="T34" fmla="*/ 273 w 288"/>
                  <a:gd name="T35" fmla="*/ 9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60375" h="247650">
                    <a:moveTo>
                      <a:pt x="436397" y="154379"/>
                    </a:moveTo>
                    <a:cubicBezTo>
                      <a:pt x="417215" y="167244"/>
                      <a:pt x="401230" y="184933"/>
                      <a:pt x="383646" y="201015"/>
                    </a:cubicBezTo>
                    <a:cubicBezTo>
                      <a:pt x="378850" y="207447"/>
                      <a:pt x="372456" y="212271"/>
                      <a:pt x="367661" y="217096"/>
                    </a:cubicBezTo>
                    <a:cubicBezTo>
                      <a:pt x="364464" y="213880"/>
                      <a:pt x="362865" y="210663"/>
                      <a:pt x="361266" y="207447"/>
                    </a:cubicBezTo>
                    <a:cubicBezTo>
                      <a:pt x="350077" y="199406"/>
                      <a:pt x="342084" y="178501"/>
                      <a:pt x="335690" y="167244"/>
                    </a:cubicBezTo>
                    <a:cubicBezTo>
                      <a:pt x="306917" y="123825"/>
                      <a:pt x="281340" y="77190"/>
                      <a:pt x="252567" y="33770"/>
                    </a:cubicBezTo>
                    <a:cubicBezTo>
                      <a:pt x="230188" y="0"/>
                      <a:pt x="206210" y="6432"/>
                      <a:pt x="167845" y="9649"/>
                    </a:cubicBezTo>
                    <a:cubicBezTo>
                      <a:pt x="115094" y="14473"/>
                      <a:pt x="62342" y="16081"/>
                      <a:pt x="11190" y="24122"/>
                    </a:cubicBezTo>
                    <a:cubicBezTo>
                      <a:pt x="0" y="25730"/>
                      <a:pt x="3197" y="41811"/>
                      <a:pt x="12788" y="41811"/>
                    </a:cubicBezTo>
                    <a:cubicBezTo>
                      <a:pt x="68737" y="41811"/>
                      <a:pt x="124685" y="36987"/>
                      <a:pt x="180633" y="33770"/>
                    </a:cubicBezTo>
                    <a:cubicBezTo>
                      <a:pt x="201414" y="32162"/>
                      <a:pt x="215801" y="30554"/>
                      <a:pt x="230188" y="48244"/>
                    </a:cubicBezTo>
                    <a:cubicBezTo>
                      <a:pt x="238180" y="56284"/>
                      <a:pt x="242976" y="69149"/>
                      <a:pt x="249370" y="78798"/>
                    </a:cubicBezTo>
                    <a:cubicBezTo>
                      <a:pt x="263757" y="102919"/>
                      <a:pt x="278143" y="127041"/>
                      <a:pt x="292530" y="149555"/>
                    </a:cubicBezTo>
                    <a:cubicBezTo>
                      <a:pt x="306917" y="173677"/>
                      <a:pt x="322902" y="197798"/>
                      <a:pt x="337289" y="221920"/>
                    </a:cubicBezTo>
                    <a:cubicBezTo>
                      <a:pt x="343683" y="231569"/>
                      <a:pt x="351675" y="246042"/>
                      <a:pt x="366062" y="246042"/>
                    </a:cubicBezTo>
                    <a:cubicBezTo>
                      <a:pt x="380449" y="247650"/>
                      <a:pt x="393237" y="229961"/>
                      <a:pt x="402828" y="220312"/>
                    </a:cubicBezTo>
                    <a:cubicBezTo>
                      <a:pt x="420412" y="204231"/>
                      <a:pt x="437996" y="189758"/>
                      <a:pt x="452382" y="170460"/>
                    </a:cubicBezTo>
                    <a:cubicBezTo>
                      <a:pt x="460375" y="160812"/>
                      <a:pt x="445988" y="147947"/>
                      <a:pt x="436397" y="154379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2241550" y="2438401"/>
                <a:ext cx="771525" cy="674688"/>
              </a:xfrm>
              <a:custGeom>
                <a:avLst/>
                <a:gdLst>
                  <a:gd name="T0" fmla="*/ 255 w 482"/>
                  <a:gd name="T1" fmla="*/ 11 h 422"/>
                  <a:gd name="T2" fmla="*/ 275 w 482"/>
                  <a:gd name="T3" fmla="*/ 62 h 422"/>
                  <a:gd name="T4" fmla="*/ 202 w 482"/>
                  <a:gd name="T5" fmla="*/ 35 h 422"/>
                  <a:gd name="T6" fmla="*/ 184 w 482"/>
                  <a:gd name="T7" fmla="*/ 36 h 422"/>
                  <a:gd name="T8" fmla="*/ 249 w 482"/>
                  <a:gd name="T9" fmla="*/ 142 h 422"/>
                  <a:gd name="T10" fmla="*/ 136 w 482"/>
                  <a:gd name="T11" fmla="*/ 74 h 422"/>
                  <a:gd name="T12" fmla="*/ 117 w 482"/>
                  <a:gd name="T13" fmla="*/ 69 h 422"/>
                  <a:gd name="T14" fmla="*/ 181 w 482"/>
                  <a:gd name="T15" fmla="*/ 185 h 422"/>
                  <a:gd name="T16" fmla="*/ 59 w 482"/>
                  <a:gd name="T17" fmla="*/ 92 h 422"/>
                  <a:gd name="T18" fmla="*/ 23 w 482"/>
                  <a:gd name="T19" fmla="*/ 86 h 422"/>
                  <a:gd name="T20" fmla="*/ 118 w 482"/>
                  <a:gd name="T21" fmla="*/ 228 h 422"/>
                  <a:gd name="T22" fmla="*/ 26 w 482"/>
                  <a:gd name="T23" fmla="*/ 171 h 422"/>
                  <a:gd name="T24" fmla="*/ 35 w 482"/>
                  <a:gd name="T25" fmla="*/ 207 h 422"/>
                  <a:gd name="T26" fmla="*/ 106 w 482"/>
                  <a:gd name="T27" fmla="*/ 319 h 422"/>
                  <a:gd name="T28" fmla="*/ 30 w 482"/>
                  <a:gd name="T29" fmla="*/ 277 h 422"/>
                  <a:gd name="T30" fmla="*/ 39 w 482"/>
                  <a:gd name="T31" fmla="*/ 307 h 422"/>
                  <a:gd name="T32" fmla="*/ 51 w 482"/>
                  <a:gd name="T33" fmla="*/ 345 h 422"/>
                  <a:gd name="T34" fmla="*/ 38 w 482"/>
                  <a:gd name="T35" fmla="*/ 357 h 422"/>
                  <a:gd name="T36" fmla="*/ 37 w 482"/>
                  <a:gd name="T37" fmla="*/ 376 h 422"/>
                  <a:gd name="T38" fmla="*/ 80 w 482"/>
                  <a:gd name="T39" fmla="*/ 409 h 422"/>
                  <a:gd name="T40" fmla="*/ 100 w 482"/>
                  <a:gd name="T41" fmla="*/ 404 h 422"/>
                  <a:gd name="T42" fmla="*/ 122 w 482"/>
                  <a:gd name="T43" fmla="*/ 401 h 422"/>
                  <a:gd name="T44" fmla="*/ 139 w 482"/>
                  <a:gd name="T45" fmla="*/ 412 h 422"/>
                  <a:gd name="T46" fmla="*/ 98 w 482"/>
                  <a:gd name="T47" fmla="*/ 335 h 422"/>
                  <a:gd name="T48" fmla="*/ 189 w 482"/>
                  <a:gd name="T49" fmla="*/ 390 h 422"/>
                  <a:gd name="T50" fmla="*/ 207 w 482"/>
                  <a:gd name="T51" fmla="*/ 391 h 422"/>
                  <a:gd name="T52" fmla="*/ 151 w 482"/>
                  <a:gd name="T53" fmla="*/ 287 h 422"/>
                  <a:gd name="T54" fmla="*/ 253 w 482"/>
                  <a:gd name="T55" fmla="*/ 366 h 422"/>
                  <a:gd name="T56" fmla="*/ 251 w 482"/>
                  <a:gd name="T57" fmla="*/ 364 h 422"/>
                  <a:gd name="T58" fmla="*/ 112 w 482"/>
                  <a:gd name="T59" fmla="*/ 190 h 422"/>
                  <a:gd name="T60" fmla="*/ 292 w 482"/>
                  <a:gd name="T61" fmla="*/ 349 h 422"/>
                  <a:gd name="T62" fmla="*/ 308 w 482"/>
                  <a:gd name="T63" fmla="*/ 343 h 422"/>
                  <a:gd name="T64" fmla="*/ 242 w 482"/>
                  <a:gd name="T65" fmla="*/ 225 h 422"/>
                  <a:gd name="T66" fmla="*/ 357 w 482"/>
                  <a:gd name="T67" fmla="*/ 309 h 422"/>
                  <a:gd name="T68" fmla="*/ 387 w 482"/>
                  <a:gd name="T69" fmla="*/ 307 h 422"/>
                  <a:gd name="T70" fmla="*/ 308 w 482"/>
                  <a:gd name="T71" fmla="*/ 171 h 422"/>
                  <a:gd name="T72" fmla="*/ 443 w 482"/>
                  <a:gd name="T73" fmla="*/ 266 h 422"/>
                  <a:gd name="T74" fmla="*/ 440 w 482"/>
                  <a:gd name="T75" fmla="*/ 263 h 422"/>
                  <a:gd name="T76" fmla="*/ 407 w 482"/>
                  <a:gd name="T77" fmla="*/ 221 h 422"/>
                  <a:gd name="T78" fmla="*/ 465 w 482"/>
                  <a:gd name="T79" fmla="*/ 243 h 422"/>
                  <a:gd name="T80" fmla="*/ 473 w 482"/>
                  <a:gd name="T81" fmla="*/ 216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71525" h="674688">
                    <a:moveTo>
                      <a:pt x="757119" y="345338"/>
                    </a:moveTo>
                    <a:cubicBezTo>
                      <a:pt x="649874" y="227028"/>
                      <a:pt x="533025" y="116711"/>
                      <a:pt x="408172" y="17587"/>
                    </a:cubicBezTo>
                    <a:cubicBezTo>
                      <a:pt x="387363" y="0"/>
                      <a:pt x="356950" y="30377"/>
                      <a:pt x="377759" y="46365"/>
                    </a:cubicBezTo>
                    <a:cubicBezTo>
                      <a:pt x="400169" y="63951"/>
                      <a:pt x="419377" y="81538"/>
                      <a:pt x="440185" y="99125"/>
                    </a:cubicBezTo>
                    <a:cubicBezTo>
                      <a:pt x="411373" y="75143"/>
                      <a:pt x="380960" y="51161"/>
                      <a:pt x="350548" y="27179"/>
                    </a:cubicBezTo>
                    <a:cubicBezTo>
                      <a:pt x="331340" y="12790"/>
                      <a:pt x="304128" y="38371"/>
                      <a:pt x="323336" y="55958"/>
                    </a:cubicBezTo>
                    <a:cubicBezTo>
                      <a:pt x="364954" y="95927"/>
                      <a:pt x="406571" y="135897"/>
                      <a:pt x="446588" y="179064"/>
                    </a:cubicBezTo>
                    <a:cubicBezTo>
                      <a:pt x="396967" y="137496"/>
                      <a:pt x="347346" y="95927"/>
                      <a:pt x="294524" y="57556"/>
                    </a:cubicBezTo>
                    <a:cubicBezTo>
                      <a:pt x="275316" y="43167"/>
                      <a:pt x="254507" y="73544"/>
                      <a:pt x="270514" y="89532"/>
                    </a:cubicBezTo>
                    <a:cubicBezTo>
                      <a:pt x="313732" y="134298"/>
                      <a:pt x="356950" y="180663"/>
                      <a:pt x="398568" y="227028"/>
                    </a:cubicBezTo>
                    <a:cubicBezTo>
                      <a:pt x="347346" y="180663"/>
                      <a:pt x="296125" y="135897"/>
                      <a:pt x="244903" y="91131"/>
                    </a:cubicBezTo>
                    <a:cubicBezTo>
                      <a:pt x="225695" y="75143"/>
                      <a:pt x="201685" y="100724"/>
                      <a:pt x="217692" y="118310"/>
                    </a:cubicBezTo>
                    <a:cubicBezTo>
                      <a:pt x="256108" y="164675"/>
                      <a:pt x="294524" y="209441"/>
                      <a:pt x="332940" y="255806"/>
                    </a:cubicBezTo>
                    <a:cubicBezTo>
                      <a:pt x="284920" y="207842"/>
                      <a:pt x="235299" y="159879"/>
                      <a:pt x="187279" y="110316"/>
                    </a:cubicBezTo>
                    <a:cubicBezTo>
                      <a:pt x="171272" y="94328"/>
                      <a:pt x="148863" y="118310"/>
                      <a:pt x="161668" y="135897"/>
                    </a:cubicBezTo>
                    <a:cubicBezTo>
                      <a:pt x="204886" y="188657"/>
                      <a:pt x="248105" y="241417"/>
                      <a:pt x="289722" y="295776"/>
                    </a:cubicBezTo>
                    <a:cubicBezTo>
                      <a:pt x="233698" y="238219"/>
                      <a:pt x="176074" y="180663"/>
                      <a:pt x="118450" y="123107"/>
                    </a:cubicBezTo>
                    <a:cubicBezTo>
                      <a:pt x="104044" y="107119"/>
                      <a:pt x="81634" y="129502"/>
                      <a:pt x="94440" y="147088"/>
                    </a:cubicBezTo>
                    <a:cubicBezTo>
                      <a:pt x="131255" y="191854"/>
                      <a:pt x="166470" y="236620"/>
                      <a:pt x="203286" y="281386"/>
                    </a:cubicBezTo>
                    <a:cubicBezTo>
                      <a:pt x="150463" y="230225"/>
                      <a:pt x="94440" y="182262"/>
                      <a:pt x="36816" y="137496"/>
                    </a:cubicBezTo>
                    <a:cubicBezTo>
                      <a:pt x="20809" y="124705"/>
                      <a:pt x="0" y="143891"/>
                      <a:pt x="14406" y="159879"/>
                    </a:cubicBezTo>
                    <a:cubicBezTo>
                      <a:pt x="73631" y="227028"/>
                      <a:pt x="131255" y="295776"/>
                      <a:pt x="188880" y="364523"/>
                    </a:cubicBezTo>
                    <a:cubicBezTo>
                      <a:pt x="148863" y="326152"/>
                      <a:pt x="105645" y="287782"/>
                      <a:pt x="62426" y="252608"/>
                    </a:cubicBezTo>
                    <a:cubicBezTo>
                      <a:pt x="48020" y="239818"/>
                      <a:pt x="27211" y="259003"/>
                      <a:pt x="41618" y="273393"/>
                    </a:cubicBezTo>
                    <a:cubicBezTo>
                      <a:pt x="100842" y="338943"/>
                      <a:pt x="160067" y="404493"/>
                      <a:pt x="216091" y="473241"/>
                    </a:cubicBezTo>
                    <a:cubicBezTo>
                      <a:pt x="163269" y="425277"/>
                      <a:pt x="108846" y="377314"/>
                      <a:pt x="56024" y="330949"/>
                    </a:cubicBezTo>
                    <a:cubicBezTo>
                      <a:pt x="41618" y="318159"/>
                      <a:pt x="22409" y="337344"/>
                      <a:pt x="35215" y="351733"/>
                    </a:cubicBezTo>
                    <a:cubicBezTo>
                      <a:pt x="80034" y="404493"/>
                      <a:pt x="124853" y="457253"/>
                      <a:pt x="169671" y="510013"/>
                    </a:cubicBezTo>
                    <a:cubicBezTo>
                      <a:pt x="136057" y="481235"/>
                      <a:pt x="102443" y="452457"/>
                      <a:pt x="67228" y="422080"/>
                    </a:cubicBezTo>
                    <a:cubicBezTo>
                      <a:pt x="54423" y="410888"/>
                      <a:pt x="36816" y="428475"/>
                      <a:pt x="48020" y="442864"/>
                    </a:cubicBezTo>
                    <a:cubicBezTo>
                      <a:pt x="83235" y="484432"/>
                      <a:pt x="116849" y="527600"/>
                      <a:pt x="150463" y="570767"/>
                    </a:cubicBezTo>
                    <a:cubicBezTo>
                      <a:pt x="120051" y="545186"/>
                      <a:pt x="91238" y="518007"/>
                      <a:pt x="62426" y="490828"/>
                    </a:cubicBezTo>
                    <a:cubicBezTo>
                      <a:pt x="49621" y="478037"/>
                      <a:pt x="32013" y="497223"/>
                      <a:pt x="43218" y="510013"/>
                    </a:cubicBezTo>
                    <a:cubicBezTo>
                      <a:pt x="56024" y="524402"/>
                      <a:pt x="68829" y="538791"/>
                      <a:pt x="81634" y="551581"/>
                    </a:cubicBezTo>
                    <a:cubicBezTo>
                      <a:pt x="80034" y="551581"/>
                      <a:pt x="78433" y="549983"/>
                      <a:pt x="78433" y="549983"/>
                    </a:cubicBezTo>
                    <a:cubicBezTo>
                      <a:pt x="65628" y="540390"/>
                      <a:pt x="52822" y="559575"/>
                      <a:pt x="60826" y="570767"/>
                    </a:cubicBezTo>
                    <a:cubicBezTo>
                      <a:pt x="64027" y="573964"/>
                      <a:pt x="67228" y="577162"/>
                      <a:pt x="68829" y="580360"/>
                    </a:cubicBezTo>
                    <a:cubicBezTo>
                      <a:pt x="59225" y="578761"/>
                      <a:pt x="51222" y="593150"/>
                      <a:pt x="59225" y="601144"/>
                    </a:cubicBezTo>
                    <a:cubicBezTo>
                      <a:pt x="75232" y="620329"/>
                      <a:pt x="91238" y="639515"/>
                      <a:pt x="107245" y="658700"/>
                    </a:cubicBezTo>
                    <a:cubicBezTo>
                      <a:pt x="115249" y="666694"/>
                      <a:pt x="124853" y="661898"/>
                      <a:pt x="128054" y="653904"/>
                    </a:cubicBezTo>
                    <a:cubicBezTo>
                      <a:pt x="132856" y="657101"/>
                      <a:pt x="139259" y="661898"/>
                      <a:pt x="144061" y="666694"/>
                    </a:cubicBezTo>
                    <a:cubicBezTo>
                      <a:pt x="156866" y="674688"/>
                      <a:pt x="169671" y="657101"/>
                      <a:pt x="160067" y="645910"/>
                    </a:cubicBezTo>
                    <a:cubicBezTo>
                      <a:pt x="166470" y="650706"/>
                      <a:pt x="171272" y="653904"/>
                      <a:pt x="177675" y="658700"/>
                    </a:cubicBezTo>
                    <a:cubicBezTo>
                      <a:pt x="190480" y="668293"/>
                      <a:pt x="208088" y="653904"/>
                      <a:pt x="195282" y="641113"/>
                    </a:cubicBezTo>
                    <a:cubicBezTo>
                      <a:pt x="195282" y="639515"/>
                      <a:pt x="193682" y="637916"/>
                      <a:pt x="193682" y="637916"/>
                    </a:cubicBezTo>
                    <a:cubicBezTo>
                      <a:pt x="203286" y="644311"/>
                      <a:pt x="212890" y="652305"/>
                      <a:pt x="222494" y="658700"/>
                    </a:cubicBezTo>
                    <a:cubicBezTo>
                      <a:pt x="236900" y="668293"/>
                      <a:pt x="248105" y="649107"/>
                      <a:pt x="240101" y="637916"/>
                    </a:cubicBezTo>
                    <a:cubicBezTo>
                      <a:pt x="211289" y="604341"/>
                      <a:pt x="184078" y="569168"/>
                      <a:pt x="156866" y="535594"/>
                    </a:cubicBezTo>
                    <a:cubicBezTo>
                      <a:pt x="200084" y="570767"/>
                      <a:pt x="241702" y="607539"/>
                      <a:pt x="283319" y="642712"/>
                    </a:cubicBezTo>
                    <a:cubicBezTo>
                      <a:pt x="296125" y="655503"/>
                      <a:pt x="313732" y="636317"/>
                      <a:pt x="302527" y="623527"/>
                    </a:cubicBezTo>
                    <a:cubicBezTo>
                      <a:pt x="265712" y="578761"/>
                      <a:pt x="227296" y="533995"/>
                      <a:pt x="190480" y="489229"/>
                    </a:cubicBezTo>
                    <a:cubicBezTo>
                      <a:pt x="238500" y="533995"/>
                      <a:pt x="284920" y="578761"/>
                      <a:pt x="331340" y="625126"/>
                    </a:cubicBezTo>
                    <a:cubicBezTo>
                      <a:pt x="344145" y="636317"/>
                      <a:pt x="364954" y="621928"/>
                      <a:pt x="355350" y="607539"/>
                    </a:cubicBezTo>
                    <a:cubicBezTo>
                      <a:pt x="318534" y="556378"/>
                      <a:pt x="280118" y="506815"/>
                      <a:pt x="241702" y="458852"/>
                    </a:cubicBezTo>
                    <a:cubicBezTo>
                      <a:pt x="288121" y="506815"/>
                      <a:pt x="334541" y="554779"/>
                      <a:pt x="380960" y="602743"/>
                    </a:cubicBezTo>
                    <a:cubicBezTo>
                      <a:pt x="392165" y="615533"/>
                      <a:pt x="414575" y="597946"/>
                      <a:pt x="404971" y="585156"/>
                    </a:cubicBezTo>
                    <a:cubicBezTo>
                      <a:pt x="403370" y="583557"/>
                      <a:pt x="403370" y="581958"/>
                      <a:pt x="401769" y="581958"/>
                    </a:cubicBezTo>
                    <a:cubicBezTo>
                      <a:pt x="401769" y="581958"/>
                      <a:pt x="401769" y="581958"/>
                      <a:pt x="401769" y="581958"/>
                    </a:cubicBezTo>
                    <a:cubicBezTo>
                      <a:pt x="401769" y="581958"/>
                      <a:pt x="401769" y="581958"/>
                      <a:pt x="401769" y="581958"/>
                    </a:cubicBezTo>
                    <a:cubicBezTo>
                      <a:pt x="329739" y="487630"/>
                      <a:pt x="254507" y="394900"/>
                      <a:pt x="179276" y="303769"/>
                    </a:cubicBezTo>
                    <a:cubicBezTo>
                      <a:pt x="270514" y="391703"/>
                      <a:pt x="356950" y="487630"/>
                      <a:pt x="443387" y="581958"/>
                    </a:cubicBezTo>
                    <a:cubicBezTo>
                      <a:pt x="459394" y="597946"/>
                      <a:pt x="481803" y="573964"/>
                      <a:pt x="467397" y="557977"/>
                    </a:cubicBezTo>
                    <a:cubicBezTo>
                      <a:pt x="419377" y="495624"/>
                      <a:pt x="369756" y="434870"/>
                      <a:pt x="320135" y="372517"/>
                    </a:cubicBezTo>
                    <a:cubicBezTo>
                      <a:pt x="377759" y="431672"/>
                      <a:pt x="435383" y="489229"/>
                      <a:pt x="493008" y="548384"/>
                    </a:cubicBezTo>
                    <a:cubicBezTo>
                      <a:pt x="509014" y="564372"/>
                      <a:pt x="531424" y="540390"/>
                      <a:pt x="517018" y="522803"/>
                    </a:cubicBezTo>
                    <a:cubicBezTo>
                      <a:pt x="473800" y="468445"/>
                      <a:pt x="430581" y="414086"/>
                      <a:pt x="387363" y="359727"/>
                    </a:cubicBezTo>
                    <a:cubicBezTo>
                      <a:pt x="438585" y="412487"/>
                      <a:pt x="491407" y="463648"/>
                      <a:pt x="542629" y="516408"/>
                    </a:cubicBezTo>
                    <a:cubicBezTo>
                      <a:pt x="557035" y="530797"/>
                      <a:pt x="585847" y="511612"/>
                      <a:pt x="571441" y="494025"/>
                    </a:cubicBezTo>
                    <a:cubicBezTo>
                      <a:pt x="520219" y="425277"/>
                      <a:pt x="467397" y="359727"/>
                      <a:pt x="412974" y="292578"/>
                    </a:cubicBezTo>
                    <a:cubicBezTo>
                      <a:pt x="483404" y="358128"/>
                      <a:pt x="552233" y="423678"/>
                      <a:pt x="619461" y="490828"/>
                    </a:cubicBezTo>
                    <a:cubicBezTo>
                      <a:pt x="638669" y="508414"/>
                      <a:pt x="662679" y="481235"/>
                      <a:pt x="648273" y="462049"/>
                    </a:cubicBezTo>
                    <a:cubicBezTo>
                      <a:pt x="597052" y="398098"/>
                      <a:pt x="545830" y="335745"/>
                      <a:pt x="493008" y="273393"/>
                    </a:cubicBezTo>
                    <a:cubicBezTo>
                      <a:pt x="555434" y="329350"/>
                      <a:pt x="616260" y="388505"/>
                      <a:pt x="675485" y="449259"/>
                    </a:cubicBezTo>
                    <a:cubicBezTo>
                      <a:pt x="691491" y="465247"/>
                      <a:pt x="723505" y="442864"/>
                      <a:pt x="709099" y="425277"/>
                    </a:cubicBezTo>
                    <a:cubicBezTo>
                      <a:pt x="707498" y="423678"/>
                      <a:pt x="705897" y="422080"/>
                      <a:pt x="704297" y="420481"/>
                    </a:cubicBezTo>
                    <a:cubicBezTo>
                      <a:pt x="704297" y="420481"/>
                      <a:pt x="704297" y="420481"/>
                      <a:pt x="704297" y="420481"/>
                    </a:cubicBezTo>
                    <a:cubicBezTo>
                      <a:pt x="704297" y="420481"/>
                      <a:pt x="704297" y="420481"/>
                      <a:pt x="704297" y="420481"/>
                    </a:cubicBezTo>
                    <a:cubicBezTo>
                      <a:pt x="688290" y="398098"/>
                      <a:pt x="669082" y="375715"/>
                      <a:pt x="651474" y="353332"/>
                    </a:cubicBezTo>
                    <a:cubicBezTo>
                      <a:pt x="672283" y="374116"/>
                      <a:pt x="691491" y="394900"/>
                      <a:pt x="710699" y="415685"/>
                    </a:cubicBezTo>
                    <a:cubicBezTo>
                      <a:pt x="726706" y="433271"/>
                      <a:pt x="757119" y="409289"/>
                      <a:pt x="744314" y="388505"/>
                    </a:cubicBezTo>
                    <a:cubicBezTo>
                      <a:pt x="742713" y="388505"/>
                      <a:pt x="742713" y="386906"/>
                      <a:pt x="741112" y="385308"/>
                    </a:cubicBezTo>
                    <a:cubicBezTo>
                      <a:pt x="757119" y="383709"/>
                      <a:pt x="771525" y="361326"/>
                      <a:pt x="757119" y="345338"/>
                    </a:cubicBezTo>
                    <a:close/>
                  </a:path>
                </a:pathLst>
              </a:custGeom>
              <a:solidFill>
                <a:srgbClr val="F392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0" name="Freeform 10"/>
              <p:cNvSpPr>
                <a:spLocks noEditPoints="1"/>
              </p:cNvSpPr>
              <p:nvPr/>
            </p:nvSpPr>
            <p:spPr>
              <a:xfrm>
                <a:off x="1606550" y="1312863"/>
                <a:ext cx="1436688" cy="1817688"/>
              </a:xfrm>
              <a:custGeom>
                <a:avLst/>
                <a:gdLst>
                  <a:gd name="T0" fmla="*/ 842 w 898"/>
                  <a:gd name="T1" fmla="*/ 847 h 1136"/>
                  <a:gd name="T2" fmla="*/ 701 w 898"/>
                  <a:gd name="T3" fmla="*/ 561 h 1136"/>
                  <a:gd name="T4" fmla="*/ 649 w 898"/>
                  <a:gd name="T5" fmla="*/ 197 h 1136"/>
                  <a:gd name="T6" fmla="*/ 406 w 898"/>
                  <a:gd name="T7" fmla="*/ 94 h 1136"/>
                  <a:gd name="T8" fmla="*/ 460 w 898"/>
                  <a:gd name="T9" fmla="*/ 14 h 1136"/>
                  <a:gd name="T10" fmla="*/ 340 w 898"/>
                  <a:gd name="T11" fmla="*/ 95 h 1136"/>
                  <a:gd name="T12" fmla="*/ 383 w 898"/>
                  <a:gd name="T13" fmla="*/ 4 h 1136"/>
                  <a:gd name="T14" fmla="*/ 287 w 898"/>
                  <a:gd name="T15" fmla="*/ 101 h 1136"/>
                  <a:gd name="T16" fmla="*/ 304 w 898"/>
                  <a:gd name="T17" fmla="*/ 27 h 1136"/>
                  <a:gd name="T18" fmla="*/ 290 w 898"/>
                  <a:gd name="T19" fmla="*/ 66 h 1136"/>
                  <a:gd name="T20" fmla="*/ 261 w 898"/>
                  <a:gd name="T21" fmla="*/ 113 h 1136"/>
                  <a:gd name="T22" fmla="*/ 217 w 898"/>
                  <a:gd name="T23" fmla="*/ 44 h 1136"/>
                  <a:gd name="T24" fmla="*/ 220 w 898"/>
                  <a:gd name="T25" fmla="*/ 87 h 1136"/>
                  <a:gd name="T26" fmla="*/ 186 w 898"/>
                  <a:gd name="T27" fmla="*/ 146 h 1136"/>
                  <a:gd name="T28" fmla="*/ 136 w 898"/>
                  <a:gd name="T29" fmla="*/ 82 h 1136"/>
                  <a:gd name="T30" fmla="*/ 152 w 898"/>
                  <a:gd name="T31" fmla="*/ 170 h 1136"/>
                  <a:gd name="T32" fmla="*/ 58 w 898"/>
                  <a:gd name="T33" fmla="*/ 149 h 1136"/>
                  <a:gd name="T34" fmla="*/ 110 w 898"/>
                  <a:gd name="T35" fmla="*/ 211 h 1136"/>
                  <a:gd name="T36" fmla="*/ 108 w 898"/>
                  <a:gd name="T37" fmla="*/ 214 h 1136"/>
                  <a:gd name="T38" fmla="*/ 22 w 898"/>
                  <a:gd name="T39" fmla="*/ 224 h 1136"/>
                  <a:gd name="T40" fmla="*/ 91 w 898"/>
                  <a:gd name="T41" fmla="*/ 235 h 1136"/>
                  <a:gd name="T42" fmla="*/ 171 w 898"/>
                  <a:gd name="T43" fmla="*/ 739 h 1136"/>
                  <a:gd name="T44" fmla="*/ 398 w 898"/>
                  <a:gd name="T45" fmla="*/ 789 h 1136"/>
                  <a:gd name="T46" fmla="*/ 470 w 898"/>
                  <a:gd name="T47" fmla="*/ 1134 h 1136"/>
                  <a:gd name="T48" fmla="*/ 819 w 898"/>
                  <a:gd name="T49" fmla="*/ 1011 h 1136"/>
                  <a:gd name="T50" fmla="*/ 878 w 898"/>
                  <a:gd name="T51" fmla="*/ 892 h 1136"/>
                  <a:gd name="T52" fmla="*/ 37 w 898"/>
                  <a:gd name="T53" fmla="*/ 427 h 1136"/>
                  <a:gd name="T54" fmla="*/ 275 w 898"/>
                  <a:gd name="T55" fmla="*/ 120 h 1136"/>
                  <a:gd name="T56" fmla="*/ 514 w 898"/>
                  <a:gd name="T57" fmla="*/ 129 h 1136"/>
                  <a:gd name="T58" fmla="*/ 678 w 898"/>
                  <a:gd name="T59" fmla="*/ 274 h 1136"/>
                  <a:gd name="T60" fmla="*/ 696 w 898"/>
                  <a:gd name="T61" fmla="*/ 511 h 1136"/>
                  <a:gd name="T62" fmla="*/ 433 w 898"/>
                  <a:gd name="T63" fmla="*/ 769 h 1136"/>
                  <a:gd name="T64" fmla="*/ 874 w 898"/>
                  <a:gd name="T65" fmla="*/ 926 h 1136"/>
                  <a:gd name="T66" fmla="*/ 815 w 898"/>
                  <a:gd name="T67" fmla="*/ 993 h 1136"/>
                  <a:gd name="T68" fmla="*/ 510 w 898"/>
                  <a:gd name="T69" fmla="*/ 1116 h 1136"/>
                  <a:gd name="T70" fmla="*/ 432 w 898"/>
                  <a:gd name="T71" fmla="*/ 1058 h 1136"/>
                  <a:gd name="T72" fmla="*/ 584 w 898"/>
                  <a:gd name="T73" fmla="*/ 730 h 1136"/>
                  <a:gd name="T74" fmla="*/ 619 w 898"/>
                  <a:gd name="T75" fmla="*/ 704 h 1136"/>
                  <a:gd name="T76" fmla="*/ 861 w 898"/>
                  <a:gd name="T77" fmla="*/ 896 h 1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436688" h="1817688">
                    <a:moveTo>
                      <a:pt x="1404690" y="1427269"/>
                    </a:moveTo>
                    <a:cubicBezTo>
                      <a:pt x="1387092" y="1401668"/>
                      <a:pt x="1367893" y="1377667"/>
                      <a:pt x="1347095" y="1355266"/>
                    </a:cubicBezTo>
                    <a:cubicBezTo>
                      <a:pt x="1252702" y="1251261"/>
                      <a:pt x="1137511" y="1161656"/>
                      <a:pt x="1007921" y="1105654"/>
                    </a:cubicBezTo>
                    <a:cubicBezTo>
                      <a:pt x="1062317" y="1048051"/>
                      <a:pt x="1099114" y="976047"/>
                      <a:pt x="1121513" y="897643"/>
                    </a:cubicBezTo>
                    <a:cubicBezTo>
                      <a:pt x="1156710" y="771237"/>
                      <a:pt x="1187107" y="628830"/>
                      <a:pt x="1140711" y="502424"/>
                    </a:cubicBezTo>
                    <a:cubicBezTo>
                      <a:pt x="1116713" y="435221"/>
                      <a:pt x="1079916" y="371218"/>
                      <a:pt x="1038319" y="315215"/>
                    </a:cubicBezTo>
                    <a:cubicBezTo>
                      <a:pt x="998322" y="260813"/>
                      <a:pt x="948726" y="224011"/>
                      <a:pt x="884731" y="200010"/>
                    </a:cubicBezTo>
                    <a:cubicBezTo>
                      <a:pt x="811137" y="171208"/>
                      <a:pt x="731143" y="155208"/>
                      <a:pt x="649549" y="150407"/>
                    </a:cubicBezTo>
                    <a:cubicBezTo>
                      <a:pt x="699145" y="126406"/>
                      <a:pt x="739142" y="80004"/>
                      <a:pt x="750342" y="27201"/>
                    </a:cubicBezTo>
                    <a:cubicBezTo>
                      <a:pt x="751941" y="17601"/>
                      <a:pt x="739142" y="14401"/>
                      <a:pt x="735943" y="22401"/>
                    </a:cubicBezTo>
                    <a:cubicBezTo>
                      <a:pt x="713544" y="81604"/>
                      <a:pt x="676747" y="124806"/>
                      <a:pt x="620752" y="150407"/>
                    </a:cubicBezTo>
                    <a:cubicBezTo>
                      <a:pt x="595154" y="150407"/>
                      <a:pt x="569556" y="150407"/>
                      <a:pt x="543958" y="152007"/>
                    </a:cubicBezTo>
                    <a:cubicBezTo>
                      <a:pt x="591954" y="120006"/>
                      <a:pt x="623951" y="65603"/>
                      <a:pt x="627151" y="8000"/>
                    </a:cubicBezTo>
                    <a:cubicBezTo>
                      <a:pt x="627151" y="1600"/>
                      <a:pt x="614352" y="0"/>
                      <a:pt x="612752" y="6400"/>
                    </a:cubicBezTo>
                    <a:cubicBezTo>
                      <a:pt x="598353" y="70403"/>
                      <a:pt x="567956" y="120006"/>
                      <a:pt x="513560" y="155208"/>
                    </a:cubicBezTo>
                    <a:cubicBezTo>
                      <a:pt x="495961" y="156808"/>
                      <a:pt x="478363" y="160008"/>
                      <a:pt x="459164" y="161608"/>
                    </a:cubicBezTo>
                    <a:cubicBezTo>
                      <a:pt x="465564" y="155208"/>
                      <a:pt x="468763" y="145607"/>
                      <a:pt x="471963" y="137607"/>
                    </a:cubicBezTo>
                    <a:cubicBezTo>
                      <a:pt x="486362" y="108805"/>
                      <a:pt x="491162" y="75204"/>
                      <a:pt x="486362" y="43202"/>
                    </a:cubicBezTo>
                    <a:cubicBezTo>
                      <a:pt x="484762" y="33602"/>
                      <a:pt x="471963" y="36802"/>
                      <a:pt x="470363" y="44802"/>
                    </a:cubicBezTo>
                    <a:cubicBezTo>
                      <a:pt x="470363" y="65603"/>
                      <a:pt x="468763" y="84804"/>
                      <a:pt x="463964" y="105605"/>
                    </a:cubicBezTo>
                    <a:cubicBezTo>
                      <a:pt x="459164" y="123206"/>
                      <a:pt x="446365" y="171208"/>
                      <a:pt x="422367" y="169608"/>
                    </a:cubicBezTo>
                    <a:cubicBezTo>
                      <a:pt x="415968" y="169608"/>
                      <a:pt x="412768" y="177609"/>
                      <a:pt x="417567" y="180809"/>
                    </a:cubicBezTo>
                    <a:cubicBezTo>
                      <a:pt x="401569" y="185609"/>
                      <a:pt x="385570" y="190409"/>
                      <a:pt x="369571" y="196810"/>
                    </a:cubicBezTo>
                    <a:cubicBezTo>
                      <a:pt x="375971" y="155208"/>
                      <a:pt x="371171" y="105605"/>
                      <a:pt x="347173" y="70403"/>
                    </a:cubicBezTo>
                    <a:cubicBezTo>
                      <a:pt x="342373" y="64003"/>
                      <a:pt x="331174" y="67203"/>
                      <a:pt x="332774" y="75204"/>
                    </a:cubicBezTo>
                    <a:cubicBezTo>
                      <a:pt x="339174" y="97605"/>
                      <a:pt x="348773" y="116806"/>
                      <a:pt x="351973" y="139207"/>
                    </a:cubicBezTo>
                    <a:cubicBezTo>
                      <a:pt x="356772" y="160008"/>
                      <a:pt x="355172" y="182409"/>
                      <a:pt x="353572" y="203210"/>
                    </a:cubicBezTo>
                    <a:cubicBezTo>
                      <a:pt x="334374" y="212810"/>
                      <a:pt x="315175" y="222411"/>
                      <a:pt x="297577" y="233611"/>
                    </a:cubicBezTo>
                    <a:cubicBezTo>
                      <a:pt x="267179" y="201610"/>
                      <a:pt x="243181" y="171208"/>
                      <a:pt x="228782" y="128006"/>
                    </a:cubicBezTo>
                    <a:cubicBezTo>
                      <a:pt x="227182" y="121606"/>
                      <a:pt x="215983" y="123206"/>
                      <a:pt x="217583" y="131206"/>
                    </a:cubicBezTo>
                    <a:cubicBezTo>
                      <a:pt x="225582" y="172808"/>
                      <a:pt x="249581" y="216010"/>
                      <a:pt x="286378" y="241612"/>
                    </a:cubicBezTo>
                    <a:cubicBezTo>
                      <a:pt x="271979" y="251212"/>
                      <a:pt x="257580" y="260813"/>
                      <a:pt x="243181" y="272013"/>
                    </a:cubicBezTo>
                    <a:cubicBezTo>
                      <a:pt x="190385" y="273613"/>
                      <a:pt x="145589" y="264013"/>
                      <a:pt x="102392" y="227211"/>
                    </a:cubicBezTo>
                    <a:cubicBezTo>
                      <a:pt x="95993" y="222411"/>
                      <a:pt x="86393" y="230411"/>
                      <a:pt x="92793" y="238412"/>
                    </a:cubicBezTo>
                    <a:cubicBezTo>
                      <a:pt x="124790" y="272013"/>
                      <a:pt x="175986" y="292814"/>
                      <a:pt x="223983" y="288014"/>
                    </a:cubicBezTo>
                    <a:cubicBezTo>
                      <a:pt x="207984" y="304015"/>
                      <a:pt x="191985" y="320015"/>
                      <a:pt x="175986" y="337616"/>
                    </a:cubicBezTo>
                    <a:cubicBezTo>
                      <a:pt x="174386" y="337616"/>
                      <a:pt x="174386" y="337616"/>
                      <a:pt x="172787" y="339216"/>
                    </a:cubicBezTo>
                    <a:cubicBezTo>
                      <a:pt x="172787" y="340817"/>
                      <a:pt x="172787" y="340817"/>
                      <a:pt x="172787" y="342417"/>
                    </a:cubicBezTo>
                    <a:cubicBezTo>
                      <a:pt x="167987" y="347217"/>
                      <a:pt x="163187" y="352017"/>
                      <a:pt x="159988" y="356817"/>
                    </a:cubicBezTo>
                    <a:cubicBezTo>
                      <a:pt x="127990" y="377618"/>
                      <a:pt x="62395" y="364818"/>
                      <a:pt x="35197" y="358417"/>
                    </a:cubicBezTo>
                    <a:cubicBezTo>
                      <a:pt x="27198" y="356817"/>
                      <a:pt x="23998" y="368018"/>
                      <a:pt x="31998" y="371218"/>
                    </a:cubicBezTo>
                    <a:cubicBezTo>
                      <a:pt x="57596" y="379218"/>
                      <a:pt x="108792" y="387219"/>
                      <a:pt x="145589" y="376018"/>
                    </a:cubicBezTo>
                    <a:cubicBezTo>
                      <a:pt x="92793" y="446422"/>
                      <a:pt x="55996" y="526425"/>
                      <a:pt x="41597" y="606429"/>
                    </a:cubicBezTo>
                    <a:cubicBezTo>
                      <a:pt x="0" y="824040"/>
                      <a:pt x="92793" y="1056051"/>
                      <a:pt x="273579" y="1182457"/>
                    </a:cubicBezTo>
                    <a:cubicBezTo>
                      <a:pt x="377571" y="1256061"/>
                      <a:pt x="505561" y="1272062"/>
                      <a:pt x="630351" y="1264061"/>
                    </a:cubicBezTo>
                    <a:cubicBezTo>
                      <a:pt x="631951" y="1264061"/>
                      <a:pt x="635150" y="1262461"/>
                      <a:pt x="636750" y="1262461"/>
                    </a:cubicBezTo>
                    <a:cubicBezTo>
                      <a:pt x="638350" y="1417669"/>
                      <a:pt x="652749" y="1574476"/>
                      <a:pt x="667148" y="1729684"/>
                    </a:cubicBezTo>
                    <a:cubicBezTo>
                      <a:pt x="671948" y="1784086"/>
                      <a:pt x="695946" y="1811288"/>
                      <a:pt x="751941" y="1814488"/>
                    </a:cubicBezTo>
                    <a:cubicBezTo>
                      <a:pt x="817536" y="1817688"/>
                      <a:pt x="883131" y="1806487"/>
                      <a:pt x="945526" y="1790487"/>
                    </a:cubicBezTo>
                    <a:cubicBezTo>
                      <a:pt x="1071916" y="1753685"/>
                      <a:pt x="1199906" y="1691282"/>
                      <a:pt x="1310298" y="1617678"/>
                    </a:cubicBezTo>
                    <a:cubicBezTo>
                      <a:pt x="1353494" y="1588877"/>
                      <a:pt x="1411090" y="1547275"/>
                      <a:pt x="1428689" y="1496072"/>
                    </a:cubicBezTo>
                    <a:cubicBezTo>
                      <a:pt x="1436688" y="1468871"/>
                      <a:pt x="1420689" y="1448070"/>
                      <a:pt x="1404690" y="1427269"/>
                    </a:cubicBezTo>
                    <a:close/>
                    <a:moveTo>
                      <a:pt x="355172" y="1200058"/>
                    </a:moveTo>
                    <a:cubicBezTo>
                      <a:pt x="161587" y="1110454"/>
                      <a:pt x="47996" y="891243"/>
                      <a:pt x="59195" y="683233"/>
                    </a:cubicBezTo>
                    <a:cubicBezTo>
                      <a:pt x="65595" y="568028"/>
                      <a:pt x="111991" y="457622"/>
                      <a:pt x="185586" y="369618"/>
                    </a:cubicBezTo>
                    <a:cubicBezTo>
                      <a:pt x="254380" y="288014"/>
                      <a:pt x="342373" y="233611"/>
                      <a:pt x="439966" y="192009"/>
                    </a:cubicBezTo>
                    <a:cubicBezTo>
                      <a:pt x="441566" y="192009"/>
                      <a:pt x="443165" y="192009"/>
                      <a:pt x="444765" y="192009"/>
                    </a:cubicBezTo>
                    <a:cubicBezTo>
                      <a:pt x="571155" y="168008"/>
                      <a:pt x="699145" y="172808"/>
                      <a:pt x="822336" y="206410"/>
                    </a:cubicBezTo>
                    <a:cubicBezTo>
                      <a:pt x="883131" y="224011"/>
                      <a:pt x="942327" y="246412"/>
                      <a:pt x="987123" y="292814"/>
                    </a:cubicBezTo>
                    <a:cubicBezTo>
                      <a:pt x="1027120" y="334416"/>
                      <a:pt x="1057518" y="387219"/>
                      <a:pt x="1084715" y="438421"/>
                    </a:cubicBezTo>
                    <a:cubicBezTo>
                      <a:pt x="1113513" y="494424"/>
                      <a:pt x="1135911" y="553627"/>
                      <a:pt x="1139111" y="617630"/>
                    </a:cubicBezTo>
                    <a:cubicBezTo>
                      <a:pt x="1140711" y="684833"/>
                      <a:pt x="1127912" y="752036"/>
                      <a:pt x="1113513" y="817640"/>
                    </a:cubicBezTo>
                    <a:cubicBezTo>
                      <a:pt x="1089515" y="928045"/>
                      <a:pt x="1054318" y="1035250"/>
                      <a:pt x="966325" y="1112054"/>
                    </a:cubicBezTo>
                    <a:cubicBezTo>
                      <a:pt x="889531" y="1177657"/>
                      <a:pt x="791938" y="1214459"/>
                      <a:pt x="692746" y="1230460"/>
                    </a:cubicBezTo>
                    <a:cubicBezTo>
                      <a:pt x="583954" y="1248060"/>
                      <a:pt x="457564" y="1248060"/>
                      <a:pt x="355172" y="1200058"/>
                    </a:cubicBezTo>
                    <a:close/>
                    <a:moveTo>
                      <a:pt x="1398291" y="1481672"/>
                    </a:moveTo>
                    <a:cubicBezTo>
                      <a:pt x="1395091" y="1504073"/>
                      <a:pt x="1385492" y="1515273"/>
                      <a:pt x="1371093" y="1531274"/>
                    </a:cubicBezTo>
                    <a:cubicBezTo>
                      <a:pt x="1351895" y="1553675"/>
                      <a:pt x="1327896" y="1571276"/>
                      <a:pt x="1303898" y="1588877"/>
                    </a:cubicBezTo>
                    <a:cubicBezTo>
                      <a:pt x="1209506" y="1654480"/>
                      <a:pt x="1097514" y="1710483"/>
                      <a:pt x="988723" y="1747285"/>
                    </a:cubicBezTo>
                    <a:cubicBezTo>
                      <a:pt x="932727" y="1766486"/>
                      <a:pt x="875132" y="1782486"/>
                      <a:pt x="815936" y="1785686"/>
                    </a:cubicBezTo>
                    <a:cubicBezTo>
                      <a:pt x="788739" y="1788887"/>
                      <a:pt x="756741" y="1792087"/>
                      <a:pt x="729543" y="1785686"/>
                    </a:cubicBezTo>
                    <a:cubicBezTo>
                      <a:pt x="689546" y="1774486"/>
                      <a:pt x="694346" y="1728084"/>
                      <a:pt x="691146" y="1692882"/>
                    </a:cubicBezTo>
                    <a:cubicBezTo>
                      <a:pt x="679947" y="1550475"/>
                      <a:pt x="673547" y="1404868"/>
                      <a:pt x="652749" y="1260861"/>
                    </a:cubicBezTo>
                    <a:cubicBezTo>
                      <a:pt x="751941" y="1251261"/>
                      <a:pt x="849534" y="1224059"/>
                      <a:pt x="934327" y="1168057"/>
                    </a:cubicBezTo>
                    <a:cubicBezTo>
                      <a:pt x="953526" y="1155256"/>
                      <a:pt x="972724" y="1140855"/>
                      <a:pt x="988723" y="1124854"/>
                    </a:cubicBezTo>
                    <a:cubicBezTo>
                      <a:pt x="988723" y="1124854"/>
                      <a:pt x="990323" y="1124854"/>
                      <a:pt x="990323" y="1126455"/>
                    </a:cubicBezTo>
                    <a:cubicBezTo>
                      <a:pt x="1089515" y="1176057"/>
                      <a:pt x="1183908" y="1233660"/>
                      <a:pt x="1265501" y="1310463"/>
                    </a:cubicBezTo>
                    <a:cubicBezTo>
                      <a:pt x="1305498" y="1348865"/>
                      <a:pt x="1343895" y="1390467"/>
                      <a:pt x="1377493" y="1433669"/>
                    </a:cubicBezTo>
                    <a:cubicBezTo>
                      <a:pt x="1390292" y="1451270"/>
                      <a:pt x="1399891" y="1459271"/>
                      <a:pt x="1398291" y="1481672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3" name="Freeform 11"/>
              <p:cNvSpPr/>
              <p:nvPr/>
            </p:nvSpPr>
            <p:spPr>
              <a:xfrm>
                <a:off x="2686050" y="3079751"/>
                <a:ext cx="204788" cy="449263"/>
              </a:xfrm>
              <a:custGeom>
                <a:avLst/>
                <a:gdLst>
                  <a:gd name="T0" fmla="*/ 112 w 128"/>
                  <a:gd name="T1" fmla="*/ 266 h 281"/>
                  <a:gd name="T2" fmla="*/ 56 w 128"/>
                  <a:gd name="T3" fmla="*/ 255 h 281"/>
                  <a:gd name="T4" fmla="*/ 95 w 128"/>
                  <a:gd name="T5" fmla="*/ 190 h 281"/>
                  <a:gd name="T6" fmla="*/ 116 w 128"/>
                  <a:gd name="T7" fmla="*/ 149 h 281"/>
                  <a:gd name="T8" fmla="*/ 126 w 128"/>
                  <a:gd name="T9" fmla="*/ 121 h 281"/>
                  <a:gd name="T10" fmla="*/ 113 w 128"/>
                  <a:gd name="T11" fmla="*/ 102 h 281"/>
                  <a:gd name="T12" fmla="*/ 81 w 128"/>
                  <a:gd name="T13" fmla="*/ 71 h 281"/>
                  <a:gd name="T14" fmla="*/ 11 w 128"/>
                  <a:gd name="T15" fmla="*/ 5 h 281"/>
                  <a:gd name="T16" fmla="*/ 4 w 128"/>
                  <a:gd name="T17" fmla="*/ 12 h 281"/>
                  <a:gd name="T18" fmla="*/ 55 w 128"/>
                  <a:gd name="T19" fmla="*/ 65 h 281"/>
                  <a:gd name="T20" fmla="*/ 81 w 128"/>
                  <a:gd name="T21" fmla="*/ 92 h 281"/>
                  <a:gd name="T22" fmla="*/ 106 w 128"/>
                  <a:gd name="T23" fmla="*/ 126 h 281"/>
                  <a:gd name="T24" fmla="*/ 74 w 128"/>
                  <a:gd name="T25" fmla="*/ 194 h 281"/>
                  <a:gd name="T26" fmla="*/ 34 w 128"/>
                  <a:gd name="T27" fmla="*/ 257 h 281"/>
                  <a:gd name="T28" fmla="*/ 39 w 128"/>
                  <a:gd name="T29" fmla="*/ 270 h 281"/>
                  <a:gd name="T30" fmla="*/ 110 w 128"/>
                  <a:gd name="T31" fmla="*/ 280 h 281"/>
                  <a:gd name="T32" fmla="*/ 112 w 128"/>
                  <a:gd name="T33" fmla="*/ 266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4788" h="449263">
                    <a:moveTo>
                      <a:pt x="179190" y="425281"/>
                    </a:moveTo>
                    <a:cubicBezTo>
                      <a:pt x="151991" y="415688"/>
                      <a:pt x="119993" y="412491"/>
                      <a:pt x="89595" y="407694"/>
                    </a:cubicBezTo>
                    <a:cubicBezTo>
                      <a:pt x="111993" y="374119"/>
                      <a:pt x="132792" y="338946"/>
                      <a:pt x="151991" y="303772"/>
                    </a:cubicBezTo>
                    <a:cubicBezTo>
                      <a:pt x="164790" y="281389"/>
                      <a:pt x="175990" y="260605"/>
                      <a:pt x="185589" y="238221"/>
                    </a:cubicBezTo>
                    <a:cubicBezTo>
                      <a:pt x="191989" y="225431"/>
                      <a:pt x="204788" y="207844"/>
                      <a:pt x="201588" y="193455"/>
                    </a:cubicBezTo>
                    <a:cubicBezTo>
                      <a:pt x="199988" y="180664"/>
                      <a:pt x="190389" y="171072"/>
                      <a:pt x="180789" y="163078"/>
                    </a:cubicBezTo>
                    <a:cubicBezTo>
                      <a:pt x="163190" y="145491"/>
                      <a:pt x="147191" y="129503"/>
                      <a:pt x="129592" y="113515"/>
                    </a:cubicBezTo>
                    <a:cubicBezTo>
                      <a:pt x="92795" y="78341"/>
                      <a:pt x="57597" y="41569"/>
                      <a:pt x="17599" y="7994"/>
                    </a:cubicBezTo>
                    <a:cubicBezTo>
                      <a:pt x="11199" y="0"/>
                      <a:pt x="0" y="11192"/>
                      <a:pt x="6400" y="19186"/>
                    </a:cubicBezTo>
                    <a:cubicBezTo>
                      <a:pt x="31998" y="47964"/>
                      <a:pt x="60796" y="76742"/>
                      <a:pt x="87995" y="103922"/>
                    </a:cubicBezTo>
                    <a:cubicBezTo>
                      <a:pt x="102394" y="118311"/>
                      <a:pt x="115193" y="132700"/>
                      <a:pt x="129592" y="147090"/>
                    </a:cubicBezTo>
                    <a:cubicBezTo>
                      <a:pt x="143992" y="161479"/>
                      <a:pt x="171190" y="180664"/>
                      <a:pt x="169590" y="201449"/>
                    </a:cubicBezTo>
                    <a:cubicBezTo>
                      <a:pt x="166390" y="238221"/>
                      <a:pt x="135992" y="278191"/>
                      <a:pt x="118393" y="310167"/>
                    </a:cubicBezTo>
                    <a:cubicBezTo>
                      <a:pt x="97594" y="343742"/>
                      <a:pt x="76796" y="377317"/>
                      <a:pt x="54397" y="410892"/>
                    </a:cubicBezTo>
                    <a:cubicBezTo>
                      <a:pt x="49597" y="417287"/>
                      <a:pt x="54397" y="430077"/>
                      <a:pt x="62396" y="431676"/>
                    </a:cubicBezTo>
                    <a:cubicBezTo>
                      <a:pt x="99194" y="436473"/>
                      <a:pt x="139192" y="449263"/>
                      <a:pt x="175990" y="447664"/>
                    </a:cubicBezTo>
                    <a:cubicBezTo>
                      <a:pt x="190389" y="447664"/>
                      <a:pt x="191989" y="430077"/>
                      <a:pt x="179190" y="425281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4" name="Freeform 12"/>
              <p:cNvSpPr/>
              <p:nvPr/>
            </p:nvSpPr>
            <p:spPr>
              <a:xfrm>
                <a:off x="2735263" y="2085976"/>
                <a:ext cx="395288" cy="328613"/>
              </a:xfrm>
              <a:custGeom>
                <a:avLst/>
                <a:gdLst>
                  <a:gd name="T0" fmla="*/ 234 w 247"/>
                  <a:gd name="T1" fmla="*/ 6 h 206"/>
                  <a:gd name="T2" fmla="*/ 219 w 247"/>
                  <a:gd name="T3" fmla="*/ 40 h 206"/>
                  <a:gd name="T4" fmla="*/ 200 w 247"/>
                  <a:gd name="T5" fmla="*/ 73 h 206"/>
                  <a:gd name="T6" fmla="*/ 148 w 247"/>
                  <a:gd name="T7" fmla="*/ 132 h 206"/>
                  <a:gd name="T8" fmla="*/ 6 w 247"/>
                  <a:gd name="T9" fmla="*/ 197 h 206"/>
                  <a:gd name="T10" fmla="*/ 7 w 247"/>
                  <a:gd name="T11" fmla="*/ 206 h 206"/>
                  <a:gd name="T12" fmla="*/ 157 w 247"/>
                  <a:gd name="T13" fmla="*/ 145 h 206"/>
                  <a:gd name="T14" fmla="*/ 213 w 247"/>
                  <a:gd name="T15" fmla="*/ 83 h 206"/>
                  <a:gd name="T16" fmla="*/ 247 w 247"/>
                  <a:gd name="T17" fmla="*/ 9 h 206"/>
                  <a:gd name="T18" fmla="*/ 234 w 247"/>
                  <a:gd name="T19" fmla="*/ 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5288" h="328613">
                    <a:moveTo>
                      <a:pt x="374483" y="9571"/>
                    </a:moveTo>
                    <a:cubicBezTo>
                      <a:pt x="363281" y="25523"/>
                      <a:pt x="358480" y="46261"/>
                      <a:pt x="350478" y="63808"/>
                    </a:cubicBezTo>
                    <a:cubicBezTo>
                      <a:pt x="342476" y="81356"/>
                      <a:pt x="331274" y="98903"/>
                      <a:pt x="320071" y="116450"/>
                    </a:cubicBezTo>
                    <a:cubicBezTo>
                      <a:pt x="297666" y="151545"/>
                      <a:pt x="268860" y="183449"/>
                      <a:pt x="236853" y="210568"/>
                    </a:cubicBezTo>
                    <a:cubicBezTo>
                      <a:pt x="171238" y="266400"/>
                      <a:pt x="94421" y="298304"/>
                      <a:pt x="9602" y="314256"/>
                    </a:cubicBezTo>
                    <a:cubicBezTo>
                      <a:pt x="0" y="315851"/>
                      <a:pt x="3201" y="328613"/>
                      <a:pt x="11202" y="328613"/>
                    </a:cubicBezTo>
                    <a:cubicBezTo>
                      <a:pt x="99222" y="323827"/>
                      <a:pt x="184041" y="285542"/>
                      <a:pt x="251256" y="231305"/>
                    </a:cubicBezTo>
                    <a:cubicBezTo>
                      <a:pt x="286464" y="202592"/>
                      <a:pt x="315270" y="169092"/>
                      <a:pt x="340876" y="132402"/>
                    </a:cubicBezTo>
                    <a:cubicBezTo>
                      <a:pt x="363281" y="100498"/>
                      <a:pt x="392087" y="54237"/>
                      <a:pt x="395288" y="14357"/>
                    </a:cubicBezTo>
                    <a:cubicBezTo>
                      <a:pt x="395288" y="3190"/>
                      <a:pt x="379284" y="0"/>
                      <a:pt x="374483" y="9571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5" name="Freeform 13"/>
              <p:cNvSpPr/>
              <p:nvPr/>
            </p:nvSpPr>
            <p:spPr>
              <a:xfrm>
                <a:off x="1846263" y="2657476"/>
                <a:ext cx="352425" cy="346075"/>
              </a:xfrm>
              <a:custGeom>
                <a:avLst/>
                <a:gdLst>
                  <a:gd name="T0" fmla="*/ 217 w 220"/>
                  <a:gd name="T1" fmla="*/ 13 h 217"/>
                  <a:gd name="T2" fmla="*/ 73 w 220"/>
                  <a:gd name="T3" fmla="*/ 69 h 217"/>
                  <a:gd name="T4" fmla="*/ 18 w 220"/>
                  <a:gd name="T5" fmla="*/ 210 h 217"/>
                  <a:gd name="T6" fmla="*/ 32 w 220"/>
                  <a:gd name="T7" fmla="*/ 208 h 217"/>
                  <a:gd name="T8" fmla="*/ 44 w 220"/>
                  <a:gd name="T9" fmla="*/ 133 h 217"/>
                  <a:gd name="T10" fmla="*/ 85 w 220"/>
                  <a:gd name="T11" fmla="*/ 80 h 217"/>
                  <a:gd name="T12" fmla="*/ 216 w 220"/>
                  <a:gd name="T13" fmla="*/ 19 h 217"/>
                  <a:gd name="T14" fmla="*/ 217 w 220"/>
                  <a:gd name="T15" fmla="*/ 13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52425" h="346075">
                    <a:moveTo>
                      <a:pt x="347619" y="20733"/>
                    </a:moveTo>
                    <a:cubicBezTo>
                      <a:pt x="262717" y="0"/>
                      <a:pt x="176213" y="55819"/>
                      <a:pt x="116941" y="110042"/>
                    </a:cubicBezTo>
                    <a:cubicBezTo>
                      <a:pt x="60873" y="161076"/>
                      <a:pt x="0" y="253576"/>
                      <a:pt x="28835" y="334911"/>
                    </a:cubicBezTo>
                    <a:cubicBezTo>
                      <a:pt x="33641" y="346075"/>
                      <a:pt x="51262" y="344480"/>
                      <a:pt x="51262" y="331722"/>
                    </a:cubicBezTo>
                    <a:cubicBezTo>
                      <a:pt x="51262" y="288662"/>
                      <a:pt x="51262" y="251981"/>
                      <a:pt x="70485" y="212110"/>
                    </a:cubicBezTo>
                    <a:cubicBezTo>
                      <a:pt x="86504" y="180214"/>
                      <a:pt x="110533" y="153102"/>
                      <a:pt x="136164" y="127585"/>
                    </a:cubicBezTo>
                    <a:cubicBezTo>
                      <a:pt x="197038" y="71767"/>
                      <a:pt x="264319" y="41465"/>
                      <a:pt x="346017" y="30301"/>
                    </a:cubicBezTo>
                    <a:cubicBezTo>
                      <a:pt x="350823" y="30301"/>
                      <a:pt x="352425" y="22327"/>
                      <a:pt x="347619" y="20733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6" name="Freeform 14"/>
              <p:cNvSpPr>
                <a:spLocks noEditPoints="1"/>
              </p:cNvSpPr>
              <p:nvPr/>
            </p:nvSpPr>
            <p:spPr>
              <a:xfrm>
                <a:off x="1809750" y="2981326"/>
                <a:ext cx="219075" cy="220663"/>
              </a:xfrm>
              <a:custGeom>
                <a:avLst/>
                <a:gdLst>
                  <a:gd name="T0" fmla="*/ 127 w 137"/>
                  <a:gd name="T1" fmla="*/ 50 h 138"/>
                  <a:gd name="T2" fmla="*/ 66 w 137"/>
                  <a:gd name="T3" fmla="*/ 13 h 138"/>
                  <a:gd name="T4" fmla="*/ 64 w 137"/>
                  <a:gd name="T5" fmla="*/ 14 h 138"/>
                  <a:gd name="T6" fmla="*/ 13 w 137"/>
                  <a:gd name="T7" fmla="*/ 92 h 138"/>
                  <a:gd name="T8" fmla="*/ 95 w 137"/>
                  <a:gd name="T9" fmla="*/ 125 h 138"/>
                  <a:gd name="T10" fmla="*/ 127 w 137"/>
                  <a:gd name="T11" fmla="*/ 50 h 138"/>
                  <a:gd name="T12" fmla="*/ 82 w 137"/>
                  <a:gd name="T13" fmla="*/ 113 h 138"/>
                  <a:gd name="T14" fmla="*/ 26 w 137"/>
                  <a:gd name="T15" fmla="*/ 76 h 138"/>
                  <a:gd name="T16" fmla="*/ 59 w 137"/>
                  <a:gd name="T17" fmla="*/ 29 h 138"/>
                  <a:gd name="T18" fmla="*/ 64 w 137"/>
                  <a:gd name="T19" fmla="*/ 30 h 138"/>
                  <a:gd name="T20" fmla="*/ 82 w 137"/>
                  <a:gd name="T21" fmla="*/ 113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075" h="220663">
                    <a:moveTo>
                      <a:pt x="203084" y="79950"/>
                    </a:moveTo>
                    <a:cubicBezTo>
                      <a:pt x="190291" y="46371"/>
                      <a:pt x="140720" y="0"/>
                      <a:pt x="105540" y="20787"/>
                    </a:cubicBezTo>
                    <a:cubicBezTo>
                      <a:pt x="103941" y="22386"/>
                      <a:pt x="103941" y="22386"/>
                      <a:pt x="102342" y="22386"/>
                    </a:cubicBezTo>
                    <a:cubicBezTo>
                      <a:pt x="52770" y="41574"/>
                      <a:pt x="0" y="86346"/>
                      <a:pt x="20788" y="147109"/>
                    </a:cubicBezTo>
                    <a:cubicBezTo>
                      <a:pt x="38378" y="199876"/>
                      <a:pt x="102342" y="220663"/>
                      <a:pt x="151913" y="199876"/>
                    </a:cubicBezTo>
                    <a:cubicBezTo>
                      <a:pt x="198287" y="180688"/>
                      <a:pt x="219075" y="127921"/>
                      <a:pt x="203084" y="79950"/>
                    </a:cubicBezTo>
                    <a:close/>
                    <a:moveTo>
                      <a:pt x="131125" y="180688"/>
                    </a:moveTo>
                    <a:cubicBezTo>
                      <a:pt x="91148" y="190282"/>
                      <a:pt x="43175" y="166297"/>
                      <a:pt x="41576" y="121525"/>
                    </a:cubicBezTo>
                    <a:cubicBezTo>
                      <a:pt x="39977" y="87945"/>
                      <a:pt x="68761" y="63960"/>
                      <a:pt x="94346" y="46371"/>
                    </a:cubicBezTo>
                    <a:cubicBezTo>
                      <a:pt x="97544" y="47970"/>
                      <a:pt x="99143" y="47970"/>
                      <a:pt x="102342" y="47970"/>
                    </a:cubicBezTo>
                    <a:cubicBezTo>
                      <a:pt x="188692" y="22386"/>
                      <a:pt x="214278" y="159901"/>
                      <a:pt x="131125" y="180688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7" name="Freeform 15"/>
              <p:cNvSpPr/>
              <p:nvPr/>
            </p:nvSpPr>
            <p:spPr>
              <a:xfrm>
                <a:off x="2146300" y="1884363"/>
                <a:ext cx="584200" cy="361950"/>
              </a:xfrm>
              <a:custGeom>
                <a:avLst/>
                <a:gdLst>
                  <a:gd name="T0" fmla="*/ 333 w 365"/>
                  <a:gd name="T1" fmla="*/ 4 h 226"/>
                  <a:gd name="T2" fmla="*/ 323 w 365"/>
                  <a:gd name="T3" fmla="*/ 7 h 226"/>
                  <a:gd name="T4" fmla="*/ 308 w 365"/>
                  <a:gd name="T5" fmla="*/ 107 h 226"/>
                  <a:gd name="T6" fmla="*/ 230 w 365"/>
                  <a:gd name="T7" fmla="*/ 177 h 226"/>
                  <a:gd name="T8" fmla="*/ 7 w 365"/>
                  <a:gd name="T9" fmla="*/ 160 h 226"/>
                  <a:gd name="T10" fmla="*/ 4 w 365"/>
                  <a:gd name="T11" fmla="*/ 168 h 226"/>
                  <a:gd name="T12" fmla="*/ 247 w 365"/>
                  <a:gd name="T13" fmla="*/ 187 h 226"/>
                  <a:gd name="T14" fmla="*/ 333 w 365"/>
                  <a:gd name="T15" fmla="*/ 4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4200" h="361950">
                    <a:moveTo>
                      <a:pt x="532982" y="6406"/>
                    </a:moveTo>
                    <a:cubicBezTo>
                      <a:pt x="528181" y="0"/>
                      <a:pt x="515376" y="3203"/>
                      <a:pt x="516977" y="11211"/>
                    </a:cubicBezTo>
                    <a:cubicBezTo>
                      <a:pt x="521779" y="67265"/>
                      <a:pt x="520178" y="120116"/>
                      <a:pt x="492969" y="171366"/>
                    </a:cubicBezTo>
                    <a:cubicBezTo>
                      <a:pt x="465759" y="222615"/>
                      <a:pt x="420944" y="259451"/>
                      <a:pt x="368126" y="283474"/>
                    </a:cubicBezTo>
                    <a:cubicBezTo>
                      <a:pt x="251286" y="334724"/>
                      <a:pt x="124843" y="302693"/>
                      <a:pt x="11204" y="256248"/>
                    </a:cubicBezTo>
                    <a:cubicBezTo>
                      <a:pt x="4802" y="253045"/>
                      <a:pt x="0" y="265857"/>
                      <a:pt x="6402" y="269060"/>
                    </a:cubicBezTo>
                    <a:cubicBezTo>
                      <a:pt x="123242" y="337927"/>
                      <a:pt x="270493" y="361950"/>
                      <a:pt x="395335" y="299490"/>
                    </a:cubicBezTo>
                    <a:cubicBezTo>
                      <a:pt x="494569" y="249842"/>
                      <a:pt x="584200" y="118515"/>
                      <a:pt x="532982" y="6406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8" name="Freeform 16"/>
              <p:cNvSpPr/>
              <p:nvPr/>
            </p:nvSpPr>
            <p:spPr>
              <a:xfrm>
                <a:off x="2185988" y="1751013"/>
                <a:ext cx="119063" cy="133350"/>
              </a:xfrm>
              <a:custGeom>
                <a:avLst/>
                <a:gdLst>
                  <a:gd name="T0" fmla="*/ 49 w 74"/>
                  <a:gd name="T1" fmla="*/ 28 h 83"/>
                  <a:gd name="T2" fmla="*/ 10 w 74"/>
                  <a:gd name="T3" fmla="*/ 1 h 83"/>
                  <a:gd name="T4" fmla="*/ 7 w 74"/>
                  <a:gd name="T5" fmla="*/ 12 h 83"/>
                  <a:gd name="T6" fmla="*/ 41 w 74"/>
                  <a:gd name="T7" fmla="*/ 42 h 83"/>
                  <a:gd name="T8" fmla="*/ 63 w 74"/>
                  <a:gd name="T9" fmla="*/ 80 h 83"/>
                  <a:gd name="T10" fmla="*/ 74 w 74"/>
                  <a:gd name="T11" fmla="*/ 76 h 83"/>
                  <a:gd name="T12" fmla="*/ 49 w 74"/>
                  <a:gd name="T13" fmla="*/ 28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9063" h="133350">
                    <a:moveTo>
                      <a:pt x="78839" y="44986"/>
                    </a:moveTo>
                    <a:cubicBezTo>
                      <a:pt x="62749" y="24099"/>
                      <a:pt x="43442" y="6427"/>
                      <a:pt x="16090" y="1607"/>
                    </a:cubicBezTo>
                    <a:cubicBezTo>
                      <a:pt x="4827" y="0"/>
                      <a:pt x="0" y="14460"/>
                      <a:pt x="11263" y="19280"/>
                    </a:cubicBezTo>
                    <a:cubicBezTo>
                      <a:pt x="35397" y="28919"/>
                      <a:pt x="51487" y="44986"/>
                      <a:pt x="65967" y="67478"/>
                    </a:cubicBezTo>
                    <a:cubicBezTo>
                      <a:pt x="77230" y="86758"/>
                      <a:pt x="83666" y="114070"/>
                      <a:pt x="101364" y="128530"/>
                    </a:cubicBezTo>
                    <a:cubicBezTo>
                      <a:pt x="107800" y="133350"/>
                      <a:pt x="119063" y="130137"/>
                      <a:pt x="119063" y="122104"/>
                    </a:cubicBezTo>
                    <a:cubicBezTo>
                      <a:pt x="117454" y="94791"/>
                      <a:pt x="94929" y="65872"/>
                      <a:pt x="78839" y="44986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19" name="Freeform 17"/>
              <p:cNvSpPr/>
              <p:nvPr/>
            </p:nvSpPr>
            <p:spPr>
              <a:xfrm>
                <a:off x="2305050" y="1665288"/>
                <a:ext cx="123825" cy="138113"/>
              </a:xfrm>
              <a:custGeom>
                <a:avLst/>
                <a:gdLst>
                  <a:gd name="T0" fmla="*/ 77 w 78"/>
                  <a:gd name="T1" fmla="*/ 76 h 87"/>
                  <a:gd name="T2" fmla="*/ 9 w 78"/>
                  <a:gd name="T3" fmla="*/ 2 h 87"/>
                  <a:gd name="T4" fmla="*/ 6 w 78"/>
                  <a:gd name="T5" fmla="*/ 13 h 87"/>
                  <a:gd name="T6" fmla="*/ 61 w 78"/>
                  <a:gd name="T7" fmla="*/ 78 h 87"/>
                  <a:gd name="T8" fmla="*/ 77 w 78"/>
                  <a:gd name="T9" fmla="*/ 7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825" h="138113">
                    <a:moveTo>
                      <a:pt x="122238" y="120650"/>
                    </a:moveTo>
                    <a:cubicBezTo>
                      <a:pt x="114300" y="65088"/>
                      <a:pt x="69850" y="17463"/>
                      <a:pt x="14288" y="3175"/>
                    </a:cubicBezTo>
                    <a:cubicBezTo>
                      <a:pt x="3175" y="0"/>
                      <a:pt x="0" y="15875"/>
                      <a:pt x="9525" y="20638"/>
                    </a:cubicBezTo>
                    <a:cubicBezTo>
                      <a:pt x="57150" y="38100"/>
                      <a:pt x="84138" y="76200"/>
                      <a:pt x="96838" y="123825"/>
                    </a:cubicBezTo>
                    <a:cubicBezTo>
                      <a:pt x="100013" y="138113"/>
                      <a:pt x="123825" y="136525"/>
                      <a:pt x="122238" y="120650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0" name="Freeform 18"/>
              <p:cNvSpPr/>
              <p:nvPr/>
            </p:nvSpPr>
            <p:spPr>
              <a:xfrm>
                <a:off x="2101850" y="2071688"/>
                <a:ext cx="65088" cy="101600"/>
              </a:xfrm>
              <a:custGeom>
                <a:avLst/>
                <a:gdLst>
                  <a:gd name="T0" fmla="*/ 31 w 41"/>
                  <a:gd name="T1" fmla="*/ 1 h 64"/>
                  <a:gd name="T2" fmla="*/ 5 w 41"/>
                  <a:gd name="T3" fmla="*/ 23 h 64"/>
                  <a:gd name="T4" fmla="*/ 6 w 41"/>
                  <a:gd name="T5" fmla="*/ 58 h 64"/>
                  <a:gd name="T6" fmla="*/ 17 w 41"/>
                  <a:gd name="T7" fmla="*/ 53 h 64"/>
                  <a:gd name="T8" fmla="*/ 18 w 41"/>
                  <a:gd name="T9" fmla="*/ 29 h 64"/>
                  <a:gd name="T10" fmla="*/ 36 w 41"/>
                  <a:gd name="T11" fmla="*/ 13 h 64"/>
                  <a:gd name="T12" fmla="*/ 31 w 41"/>
                  <a:gd name="T13" fmla="*/ 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088" h="101600">
                    <a:moveTo>
                      <a:pt x="49213" y="1588"/>
                    </a:moveTo>
                    <a:cubicBezTo>
                      <a:pt x="31750" y="0"/>
                      <a:pt x="14288" y="22225"/>
                      <a:pt x="7938" y="36513"/>
                    </a:cubicBezTo>
                    <a:cubicBezTo>
                      <a:pt x="0" y="53975"/>
                      <a:pt x="0" y="74613"/>
                      <a:pt x="9525" y="92075"/>
                    </a:cubicBezTo>
                    <a:cubicBezTo>
                      <a:pt x="14288" y="101600"/>
                      <a:pt x="30163" y="95250"/>
                      <a:pt x="26988" y="84138"/>
                    </a:cubicBezTo>
                    <a:cubicBezTo>
                      <a:pt x="22225" y="71438"/>
                      <a:pt x="22225" y="58738"/>
                      <a:pt x="28575" y="46038"/>
                    </a:cubicBezTo>
                    <a:cubicBezTo>
                      <a:pt x="36513" y="31750"/>
                      <a:pt x="47625" y="30163"/>
                      <a:pt x="57150" y="20638"/>
                    </a:cubicBezTo>
                    <a:cubicBezTo>
                      <a:pt x="65088" y="12700"/>
                      <a:pt x="58738" y="3175"/>
                      <a:pt x="49213" y="1588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1" name="Freeform 19"/>
              <p:cNvSpPr/>
              <p:nvPr/>
            </p:nvSpPr>
            <p:spPr>
              <a:xfrm>
                <a:off x="1692275" y="3630613"/>
                <a:ext cx="709613" cy="392113"/>
              </a:xfrm>
              <a:custGeom>
                <a:avLst/>
                <a:gdLst>
                  <a:gd name="T0" fmla="*/ 425 w 443"/>
                  <a:gd name="T1" fmla="*/ 6 h 245"/>
                  <a:gd name="T2" fmla="*/ 10 w 443"/>
                  <a:gd name="T3" fmla="*/ 224 h 245"/>
                  <a:gd name="T4" fmla="*/ 15 w 443"/>
                  <a:gd name="T5" fmla="*/ 241 h 245"/>
                  <a:gd name="T6" fmla="*/ 434 w 443"/>
                  <a:gd name="T7" fmla="*/ 22 h 245"/>
                  <a:gd name="T8" fmla="*/ 425 w 443"/>
                  <a:gd name="T9" fmla="*/ 6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9613" h="392113">
                    <a:moveTo>
                      <a:pt x="680780" y="9603"/>
                    </a:moveTo>
                    <a:cubicBezTo>
                      <a:pt x="474143" y="153644"/>
                      <a:pt x="251488" y="270478"/>
                      <a:pt x="16018" y="358503"/>
                    </a:cubicBezTo>
                    <a:cubicBezTo>
                      <a:pt x="0" y="364905"/>
                      <a:pt x="6407" y="392113"/>
                      <a:pt x="24028" y="385711"/>
                    </a:cubicBezTo>
                    <a:cubicBezTo>
                      <a:pt x="261099" y="297686"/>
                      <a:pt x="486958" y="179252"/>
                      <a:pt x="695196" y="35210"/>
                    </a:cubicBezTo>
                    <a:cubicBezTo>
                      <a:pt x="709613" y="24007"/>
                      <a:pt x="695196" y="0"/>
                      <a:pt x="680780" y="9603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2" name="Freeform 20"/>
              <p:cNvSpPr/>
              <p:nvPr/>
            </p:nvSpPr>
            <p:spPr>
              <a:xfrm>
                <a:off x="1838325" y="3486151"/>
                <a:ext cx="361950" cy="260350"/>
              </a:xfrm>
              <a:custGeom>
                <a:avLst/>
                <a:gdLst>
                  <a:gd name="T0" fmla="*/ 204 w 226"/>
                  <a:gd name="T1" fmla="*/ 8 h 163"/>
                  <a:gd name="T2" fmla="*/ 10 w 226"/>
                  <a:gd name="T3" fmla="*/ 142 h 163"/>
                  <a:gd name="T4" fmla="*/ 15 w 226"/>
                  <a:gd name="T5" fmla="*/ 159 h 163"/>
                  <a:gd name="T6" fmla="*/ 217 w 226"/>
                  <a:gd name="T7" fmla="*/ 20 h 163"/>
                  <a:gd name="T8" fmla="*/ 204 w 226"/>
                  <a:gd name="T9" fmla="*/ 8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1950" h="260350">
                    <a:moveTo>
                      <a:pt x="326716" y="12778"/>
                    </a:moveTo>
                    <a:cubicBezTo>
                      <a:pt x="233826" y="95834"/>
                      <a:pt x="136132" y="182085"/>
                      <a:pt x="16015" y="226808"/>
                    </a:cubicBezTo>
                    <a:cubicBezTo>
                      <a:pt x="0" y="233197"/>
                      <a:pt x="6406" y="260350"/>
                      <a:pt x="24023" y="253961"/>
                    </a:cubicBezTo>
                    <a:cubicBezTo>
                      <a:pt x="148944" y="207641"/>
                      <a:pt x="249842" y="119793"/>
                      <a:pt x="347536" y="31945"/>
                    </a:cubicBezTo>
                    <a:cubicBezTo>
                      <a:pt x="361950" y="19167"/>
                      <a:pt x="341130" y="0"/>
                      <a:pt x="326716" y="12778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  <p:sp>
            <p:nvSpPr>
              <p:cNvPr id="23" name="Freeform 21"/>
              <p:cNvSpPr/>
              <p:nvPr/>
            </p:nvSpPr>
            <p:spPr>
              <a:xfrm>
                <a:off x="1550988" y="3276601"/>
                <a:ext cx="573088" cy="369888"/>
              </a:xfrm>
              <a:custGeom>
                <a:avLst/>
                <a:gdLst>
                  <a:gd name="T0" fmla="*/ 338 w 358"/>
                  <a:gd name="T1" fmla="*/ 5 h 231"/>
                  <a:gd name="T2" fmla="*/ 9 w 358"/>
                  <a:gd name="T3" fmla="*/ 211 h 231"/>
                  <a:gd name="T4" fmla="*/ 21 w 358"/>
                  <a:gd name="T5" fmla="*/ 223 h 231"/>
                  <a:gd name="T6" fmla="*/ 347 w 358"/>
                  <a:gd name="T7" fmla="*/ 20 h 231"/>
                  <a:gd name="T8" fmla="*/ 338 w 358"/>
                  <a:gd name="T9" fmla="*/ 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3088" h="369888">
                    <a:moveTo>
                      <a:pt x="541072" y="8006"/>
                    </a:moveTo>
                    <a:cubicBezTo>
                      <a:pt x="353778" y="96075"/>
                      <a:pt x="176088" y="208162"/>
                      <a:pt x="14407" y="337863"/>
                    </a:cubicBezTo>
                    <a:cubicBezTo>
                      <a:pt x="0" y="349072"/>
                      <a:pt x="19210" y="369888"/>
                      <a:pt x="33617" y="357078"/>
                    </a:cubicBezTo>
                    <a:cubicBezTo>
                      <a:pt x="195298" y="228978"/>
                      <a:pt x="369786" y="120094"/>
                      <a:pt x="555479" y="32025"/>
                    </a:cubicBezTo>
                    <a:cubicBezTo>
                      <a:pt x="573088" y="24019"/>
                      <a:pt x="557080" y="0"/>
                      <a:pt x="541072" y="8006"/>
                    </a:cubicBezTo>
                    <a:close/>
                  </a:path>
                </a:pathLst>
              </a:custGeom>
              <a:solidFill>
                <a:srgbClr val="3C3C3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/>
              <a:lstStyle/>
              <a:p>
                <a:endParaRPr lang="en-US" altLang="en-US" sz="90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</p:grpSp>
      <p:sp>
        <p:nvSpPr>
          <p:cNvPr id="24" name="TextBox 26"/>
          <p:cNvSpPr txBox="1"/>
          <p:nvPr/>
        </p:nvSpPr>
        <p:spPr>
          <a:xfrm>
            <a:off x="990478" y="299031"/>
            <a:ext cx="1835272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测试工作</a:t>
            </a:r>
            <a:endParaRPr lang="zh-CN" alt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695119" y="884873"/>
            <a:ext cx="4235450" cy="3291840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spAutoFit/>
          </a:bodyPr>
          <a:lstStyle/>
          <a:p>
            <a:pPr marL="0" lvl="0" indent="0">
              <a:buNone/>
            </a:pPr>
            <a:r>
              <a:rPr lang="zh-CN" altLang="zh-CN" sz="2000" b="1">
                <a:latin typeface="宋体" panose="02010600030101010101" pitchFamily="2" charset="-122"/>
                <a:ea typeface="宋体" panose="02010600030101010101" pitchFamily="2" charset="-122"/>
              </a:rPr>
              <a:t>测试用例设计：</a:t>
            </a:r>
            <a:endParaRPr lang="zh-CN" altLang="zh-CN" sz="20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r>
              <a:rPr lang="zh-CN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所有成员参与用例的设计</a:t>
            </a:r>
            <a:endParaRPr lang="zh-CN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endParaRPr lang="zh-CN" altLang="zh-CN" sz="20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r>
              <a:rPr lang="zh-CN" altLang="zh-CN" sz="2000" b="1">
                <a:latin typeface="宋体" panose="02010600030101010101" pitchFamily="2" charset="-122"/>
                <a:ea typeface="宋体" panose="02010600030101010101" pitchFamily="2" charset="-122"/>
              </a:rPr>
              <a:t>测试执行：</a:t>
            </a:r>
            <a:endParaRPr lang="zh-CN" altLang="zh-CN" sz="20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r>
              <a:rPr lang="zh-CN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除开发同学根据测试用例进行测试</a:t>
            </a:r>
            <a:endParaRPr lang="zh-CN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endParaRPr lang="zh-CN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r>
              <a:rPr lang="zh-CN" altLang="zh-CN" sz="2000" b="1">
                <a:latin typeface="宋体" panose="02010600030101010101" pitchFamily="2" charset="-122"/>
                <a:ea typeface="宋体" panose="02010600030101010101" pitchFamily="2" charset="-122"/>
              </a:rPr>
              <a:t>缺陷管理：</a:t>
            </a:r>
            <a:endParaRPr lang="zh-CN" altLang="zh-CN" sz="20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r>
              <a:rPr lang="zh-CN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测试后记录缺陷</a:t>
            </a:r>
            <a:endParaRPr lang="zh-CN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endParaRPr lang="zh-CN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r>
              <a:rPr lang="zh-CN" altLang="zh-CN" sz="2000" b="1">
                <a:latin typeface="宋体" panose="02010600030101010101" pitchFamily="2" charset="-122"/>
                <a:ea typeface="宋体" panose="02010600030101010101" pitchFamily="2" charset="-122"/>
              </a:rPr>
              <a:t>回归测试：</a:t>
            </a:r>
            <a:endParaRPr lang="zh-CN" altLang="zh-CN" sz="20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lvl="0" indent="0">
              <a:buNone/>
            </a:pPr>
            <a:r>
              <a:rPr lang="zh-CN" altLang="zh-CN" sz="1800">
                <a:latin typeface="宋体" panose="02010600030101010101" pitchFamily="2" charset="-122"/>
                <a:ea typeface="宋体" panose="02010600030101010101" pitchFamily="2" charset="-122"/>
              </a:rPr>
              <a:t>更新代码后进行回归测试</a:t>
            </a:r>
            <a:endParaRPr lang="zh-CN" altLang="zh-CN" sz="18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sp>
        <p:nvSpPr>
          <p:cNvPr id="24" name="TextBox 26"/>
          <p:cNvSpPr txBox="1"/>
          <p:nvPr/>
        </p:nvSpPr>
        <p:spPr>
          <a:xfrm>
            <a:off x="990478" y="196161"/>
            <a:ext cx="1835272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测试工具</a:t>
            </a:r>
            <a:endParaRPr lang="zh-CN" alt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67640" y="1256665"/>
            <a:ext cx="4235450" cy="371475"/>
          </a:xfrm>
          <a:prstGeom prst="rect">
            <a:avLst/>
          </a:prstGeom>
          <a:ln w="12700">
            <a:prstDash val="solid"/>
            <a:miter/>
          </a:ln>
        </p:spPr>
        <p:txBody>
          <a:bodyPr>
            <a:noAutofit/>
          </a:bodyPr>
          <a:lstStyle/>
          <a:p>
            <a:pPr lvl="0" indent="0">
              <a:buFont typeface="Arial" panose="020B0604020202020204" pitchFamily="34" charset="0"/>
              <a:buNone/>
            </a:pPr>
            <a:br>
              <a:rPr lang="zh-CN" altLang="en-US" sz="1800">
                <a:latin typeface="仿宋" panose="02010609060101010101" charset="-122"/>
                <a:ea typeface="仿宋" panose="02010609060101010101" charset="-122"/>
              </a:rPr>
            </a:br>
            <a:r>
              <a:rPr lang="zh-CN" altLang="en-US" sz="1800">
                <a:latin typeface="仿宋" panose="02010609060101010101" charset="-122"/>
                <a:ea typeface="仿宋" panose="02010609060101010101" charset="-122"/>
              </a:rPr>
              <a:t>通过</a:t>
            </a:r>
            <a:r>
              <a:rPr lang="en-US" altLang="zh-CN" sz="1800">
                <a:latin typeface="仿宋" panose="02010609060101010101" charset="-122"/>
                <a:ea typeface="仿宋" panose="02010609060101010101" charset="-122"/>
              </a:rPr>
              <a:t>apifox</a:t>
            </a:r>
            <a:r>
              <a:rPr lang="zh-CN" altLang="en-US" sz="1800">
                <a:latin typeface="仿宋" panose="02010609060101010101" charset="-122"/>
                <a:ea typeface="仿宋" panose="02010609060101010101" charset="-122"/>
              </a:rPr>
              <a:t>模拟前端进行接口测试</a:t>
            </a:r>
            <a:endParaRPr lang="zh-CN" altLang="en-US" sz="1800">
              <a:latin typeface="仿宋" panose="02010609060101010101" charset="-122"/>
              <a:ea typeface="仿宋" panose="0201060906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260" y="1909445"/>
            <a:ext cx="1576070" cy="313499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130" y="1909445"/>
            <a:ext cx="5910580" cy="320230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37490" y="656590"/>
            <a:ext cx="348996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团队所有成员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</a:rPr>
              <a:t>apifox</a:t>
            </a:r>
            <a:endParaRPr lang="en-US" altLang="zh-CN" sz="20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0" y="0"/>
            <a:ext cx="913588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659686" y="3598547"/>
            <a:ext cx="5499100" cy="6140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ctr" defTabSz="685800">
              <a:defRPr sz="4400" kern="1200">
                <a:solidFill>
                  <a:schemeClr val="bg1"/>
                </a:solidFill>
                <a:latin typeface="华文细黑" panose="02010600040101010101" charset="-122"/>
                <a:ea typeface="华文细黑" panose="02010600040101010101" charset="-122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en-US" altLang="en-US" sz="3400">
                <a:solidFill>
                  <a:srgbClr val="D83B4E"/>
                </a:solidFill>
                <a:latin typeface="方正明尚简体"/>
                <a:ea typeface="方正明尚简体"/>
              </a:rPr>
              <a:t>04</a:t>
            </a:r>
            <a:r>
              <a:rPr lang="zh-CN" altLang="en-US" sz="3400">
                <a:solidFill>
                  <a:srgbClr val="D83B4E"/>
                </a:solidFill>
                <a:latin typeface="方正明尚简体"/>
                <a:ea typeface="宋体" panose="02010600030101010101" pitchFamily="2" charset="-122"/>
              </a:rPr>
              <a:t>成员感想</a:t>
            </a:r>
            <a:endParaRPr lang="zh-CN" altLang="en-US" sz="3400">
              <a:solidFill>
                <a:srgbClr val="D83B4E"/>
              </a:solidFill>
              <a:latin typeface="方正明尚简体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grpSp>
        <p:nvGrpSpPr>
          <p:cNvPr id="16" name="Group 58"/>
          <p:cNvGrpSpPr/>
          <p:nvPr/>
        </p:nvGrpSpPr>
        <p:grpSpPr>
          <a:xfrm>
            <a:off x="5562601" y="1170866"/>
            <a:ext cx="3246437" cy="3235325"/>
            <a:chOff x="4714876" y="1235076"/>
            <a:chExt cx="3246437" cy="3235325"/>
          </a:xfrm>
        </p:grpSpPr>
        <p:sp>
          <p:nvSpPr>
            <p:cNvPr id="17" name="Rectangle 5"/>
            <p:cNvSpPr>
              <a:spLocks noChangeArrowheads="1"/>
            </p:cNvSpPr>
            <p:nvPr/>
          </p:nvSpPr>
          <p:spPr>
            <a:xfrm>
              <a:off x="4714876" y="1235076"/>
              <a:ext cx="1624013" cy="161766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Rectangle 6"/>
            <p:cNvSpPr>
              <a:spLocks noChangeArrowheads="1"/>
            </p:cNvSpPr>
            <p:nvPr/>
          </p:nvSpPr>
          <p:spPr>
            <a:xfrm>
              <a:off x="6338888" y="2852738"/>
              <a:ext cx="1622425" cy="161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Rectangle 7"/>
            <p:cNvSpPr>
              <a:spLocks noChangeArrowheads="1"/>
            </p:cNvSpPr>
            <p:nvPr/>
          </p:nvSpPr>
          <p:spPr>
            <a:xfrm>
              <a:off x="4714876" y="2852738"/>
              <a:ext cx="1624013" cy="16176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Rectangle 8"/>
            <p:cNvSpPr>
              <a:spLocks noChangeArrowheads="1"/>
            </p:cNvSpPr>
            <p:nvPr/>
          </p:nvSpPr>
          <p:spPr>
            <a:xfrm>
              <a:off x="6338888" y="1235076"/>
              <a:ext cx="1622425" cy="16176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Freeform 9"/>
            <p:cNvSpPr/>
            <p:nvPr/>
          </p:nvSpPr>
          <p:spPr>
            <a:xfrm>
              <a:off x="5238751" y="2633663"/>
              <a:ext cx="239713" cy="25400"/>
            </a:xfrm>
            <a:custGeom>
              <a:avLst/>
              <a:gdLst>
                <a:gd name="T0" fmla="*/ 238 w 247"/>
                <a:gd name="T1" fmla="*/ 0 h 26"/>
                <a:gd name="T2" fmla="*/ 9 w 247"/>
                <a:gd name="T3" fmla="*/ 0 h 26"/>
                <a:gd name="T4" fmla="*/ 0 w 247"/>
                <a:gd name="T5" fmla="*/ 13 h 26"/>
                <a:gd name="T6" fmla="*/ 15 w 247"/>
                <a:gd name="T7" fmla="*/ 24 h 26"/>
                <a:gd name="T8" fmla="*/ 27 w 247"/>
                <a:gd name="T9" fmla="*/ 24 h 26"/>
                <a:gd name="T10" fmla="*/ 27 w 247"/>
                <a:gd name="T11" fmla="*/ 23 h 26"/>
                <a:gd name="T12" fmla="*/ 218 w 247"/>
                <a:gd name="T13" fmla="*/ 23 h 26"/>
                <a:gd name="T14" fmla="*/ 236 w 247"/>
                <a:gd name="T15" fmla="*/ 23 h 26"/>
                <a:gd name="T16" fmla="*/ 247 w 247"/>
                <a:gd name="T17" fmla="*/ 12 h 26"/>
                <a:gd name="T18" fmla="*/ 238 w 247"/>
                <a:gd name="T1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9713" h="25400">
                  <a:moveTo>
                    <a:pt x="230979" y="0"/>
                  </a:moveTo>
                  <a:cubicBezTo>
                    <a:pt x="8734" y="0"/>
                    <a:pt x="8734" y="0"/>
                    <a:pt x="8734" y="0"/>
                  </a:cubicBezTo>
                  <a:cubicBezTo>
                    <a:pt x="8734" y="0"/>
                    <a:pt x="0" y="977"/>
                    <a:pt x="0" y="12700"/>
                  </a:cubicBezTo>
                  <a:cubicBezTo>
                    <a:pt x="0" y="25400"/>
                    <a:pt x="14557" y="23446"/>
                    <a:pt x="14557" y="23446"/>
                  </a:cubicBezTo>
                  <a:cubicBezTo>
                    <a:pt x="26203" y="23446"/>
                    <a:pt x="26203" y="23446"/>
                    <a:pt x="26203" y="23446"/>
                  </a:cubicBezTo>
                  <a:cubicBezTo>
                    <a:pt x="26203" y="22469"/>
                    <a:pt x="26203" y="22469"/>
                    <a:pt x="26203" y="22469"/>
                  </a:cubicBezTo>
                  <a:cubicBezTo>
                    <a:pt x="211569" y="22469"/>
                    <a:pt x="211569" y="22469"/>
                    <a:pt x="211569" y="22469"/>
                  </a:cubicBezTo>
                  <a:cubicBezTo>
                    <a:pt x="229038" y="22469"/>
                    <a:pt x="229038" y="22469"/>
                    <a:pt x="229038" y="22469"/>
                  </a:cubicBezTo>
                  <a:cubicBezTo>
                    <a:pt x="229038" y="22469"/>
                    <a:pt x="239713" y="21492"/>
                    <a:pt x="239713" y="11723"/>
                  </a:cubicBezTo>
                  <a:cubicBezTo>
                    <a:pt x="239713" y="1954"/>
                    <a:pt x="230979" y="0"/>
                    <a:pt x="2309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Freeform 10"/>
            <p:cNvSpPr/>
            <p:nvPr/>
          </p:nvSpPr>
          <p:spPr>
            <a:xfrm>
              <a:off x="5227638" y="2582863"/>
              <a:ext cx="261938" cy="26988"/>
            </a:xfrm>
            <a:custGeom>
              <a:avLst/>
              <a:gdLst>
                <a:gd name="T0" fmla="*/ 261 w 270"/>
                <a:gd name="T1" fmla="*/ 0 h 28"/>
                <a:gd name="T2" fmla="*/ 11 w 270"/>
                <a:gd name="T3" fmla="*/ 0 h 28"/>
                <a:gd name="T4" fmla="*/ 0 w 270"/>
                <a:gd name="T5" fmla="*/ 15 h 28"/>
                <a:gd name="T6" fmla="*/ 21 w 270"/>
                <a:gd name="T7" fmla="*/ 26 h 28"/>
                <a:gd name="T8" fmla="*/ 250 w 270"/>
                <a:gd name="T9" fmla="*/ 26 h 28"/>
                <a:gd name="T10" fmla="*/ 259 w 270"/>
                <a:gd name="T11" fmla="*/ 26 h 28"/>
                <a:gd name="T12" fmla="*/ 270 w 270"/>
                <a:gd name="T13" fmla="*/ 12 h 28"/>
                <a:gd name="T14" fmla="*/ 261 w 270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938" h="26988">
                  <a:moveTo>
                    <a:pt x="253207" y="0"/>
                  </a:moveTo>
                  <a:cubicBezTo>
                    <a:pt x="10672" y="0"/>
                    <a:pt x="10672" y="0"/>
                    <a:pt x="10672" y="0"/>
                  </a:cubicBezTo>
                  <a:cubicBezTo>
                    <a:pt x="10672" y="0"/>
                    <a:pt x="0" y="1928"/>
                    <a:pt x="0" y="14458"/>
                  </a:cubicBezTo>
                  <a:cubicBezTo>
                    <a:pt x="0" y="26988"/>
                    <a:pt x="20373" y="25060"/>
                    <a:pt x="20373" y="25060"/>
                  </a:cubicBezTo>
                  <a:cubicBezTo>
                    <a:pt x="242535" y="25060"/>
                    <a:pt x="242535" y="25060"/>
                    <a:pt x="242535" y="25060"/>
                  </a:cubicBezTo>
                  <a:cubicBezTo>
                    <a:pt x="251266" y="25060"/>
                    <a:pt x="251266" y="25060"/>
                    <a:pt x="251266" y="25060"/>
                  </a:cubicBezTo>
                  <a:cubicBezTo>
                    <a:pt x="251266" y="25060"/>
                    <a:pt x="261938" y="24096"/>
                    <a:pt x="261938" y="11566"/>
                  </a:cubicBezTo>
                  <a:cubicBezTo>
                    <a:pt x="261938" y="0"/>
                    <a:pt x="253207" y="0"/>
                    <a:pt x="253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Freeform 11"/>
            <p:cNvSpPr/>
            <p:nvPr/>
          </p:nvSpPr>
          <p:spPr>
            <a:xfrm>
              <a:off x="5227638" y="2517776"/>
              <a:ext cx="261938" cy="34925"/>
            </a:xfrm>
            <a:custGeom>
              <a:avLst/>
              <a:gdLst>
                <a:gd name="T0" fmla="*/ 263 w 270"/>
                <a:gd name="T1" fmla="*/ 0 h 37"/>
                <a:gd name="T2" fmla="*/ 9 w 270"/>
                <a:gd name="T3" fmla="*/ 0 h 37"/>
                <a:gd name="T4" fmla="*/ 0 w 270"/>
                <a:gd name="T5" fmla="*/ 20 h 37"/>
                <a:gd name="T6" fmla="*/ 11 w 270"/>
                <a:gd name="T7" fmla="*/ 37 h 37"/>
                <a:gd name="T8" fmla="*/ 261 w 270"/>
                <a:gd name="T9" fmla="*/ 37 h 37"/>
                <a:gd name="T10" fmla="*/ 270 w 270"/>
                <a:gd name="T11" fmla="*/ 16 h 37"/>
                <a:gd name="T12" fmla="*/ 263 w 270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1938" h="34925">
                  <a:moveTo>
                    <a:pt x="255147" y="0"/>
                  </a:moveTo>
                  <a:cubicBezTo>
                    <a:pt x="8731" y="0"/>
                    <a:pt x="8731" y="0"/>
                    <a:pt x="8731" y="0"/>
                  </a:cubicBezTo>
                  <a:cubicBezTo>
                    <a:pt x="8731" y="0"/>
                    <a:pt x="0" y="3776"/>
                    <a:pt x="0" y="18878"/>
                  </a:cubicBezTo>
                  <a:cubicBezTo>
                    <a:pt x="0" y="33981"/>
                    <a:pt x="10672" y="34925"/>
                    <a:pt x="10672" y="34925"/>
                  </a:cubicBezTo>
                  <a:cubicBezTo>
                    <a:pt x="253207" y="34925"/>
                    <a:pt x="253207" y="34925"/>
                    <a:pt x="253207" y="34925"/>
                  </a:cubicBezTo>
                  <a:cubicBezTo>
                    <a:pt x="253207" y="34925"/>
                    <a:pt x="261938" y="33037"/>
                    <a:pt x="261938" y="15103"/>
                  </a:cubicBezTo>
                  <a:cubicBezTo>
                    <a:pt x="261938" y="1888"/>
                    <a:pt x="255147" y="0"/>
                    <a:pt x="255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Freeform 12"/>
            <p:cNvSpPr>
              <a:spLocks noEditPoints="1"/>
            </p:cNvSpPr>
            <p:nvPr/>
          </p:nvSpPr>
          <p:spPr>
            <a:xfrm>
              <a:off x="5045076" y="1706563"/>
              <a:ext cx="1052513" cy="777875"/>
            </a:xfrm>
            <a:custGeom>
              <a:avLst/>
              <a:gdLst>
                <a:gd name="T0" fmla="*/ 944 w 1089"/>
                <a:gd name="T1" fmla="*/ 419 h 804"/>
                <a:gd name="T2" fmla="*/ 710 w 1089"/>
                <a:gd name="T3" fmla="*/ 322 h 804"/>
                <a:gd name="T4" fmla="*/ 638 w 1089"/>
                <a:gd name="T5" fmla="*/ 372 h 804"/>
                <a:gd name="T6" fmla="*/ 644 w 1089"/>
                <a:gd name="T7" fmla="*/ 322 h 804"/>
                <a:gd name="T8" fmla="*/ 550 w 1089"/>
                <a:gd name="T9" fmla="*/ 92 h 804"/>
                <a:gd name="T10" fmla="*/ 326 w 1089"/>
                <a:gd name="T11" fmla="*/ 0 h 804"/>
                <a:gd name="T12" fmla="*/ 93 w 1089"/>
                <a:gd name="T13" fmla="*/ 93 h 804"/>
                <a:gd name="T14" fmla="*/ 0 w 1089"/>
                <a:gd name="T15" fmla="*/ 304 h 804"/>
                <a:gd name="T16" fmla="*/ 30 w 1089"/>
                <a:gd name="T17" fmla="*/ 464 h 804"/>
                <a:gd name="T18" fmla="*/ 87 w 1089"/>
                <a:gd name="T19" fmla="*/ 571 h 804"/>
                <a:gd name="T20" fmla="*/ 138 w 1089"/>
                <a:gd name="T21" fmla="*/ 675 h 804"/>
                <a:gd name="T22" fmla="*/ 148 w 1089"/>
                <a:gd name="T23" fmla="*/ 744 h 804"/>
                <a:gd name="T24" fmla="*/ 192 w 1089"/>
                <a:gd name="T25" fmla="*/ 804 h 804"/>
                <a:gd name="T26" fmla="*/ 466 w 1089"/>
                <a:gd name="T27" fmla="*/ 799 h 804"/>
                <a:gd name="T28" fmla="*/ 497 w 1089"/>
                <a:gd name="T29" fmla="*/ 712 h 804"/>
                <a:gd name="T30" fmla="*/ 1089 w 1089"/>
                <a:gd name="T31" fmla="*/ 565 h 804"/>
                <a:gd name="T32" fmla="*/ 454 w 1089"/>
                <a:gd name="T33" fmla="*/ 689 h 804"/>
                <a:gd name="T34" fmla="*/ 438 w 1089"/>
                <a:gd name="T35" fmla="*/ 745 h 804"/>
                <a:gd name="T36" fmla="*/ 208 w 1089"/>
                <a:gd name="T37" fmla="*/ 744 h 804"/>
                <a:gd name="T38" fmla="*/ 187 w 1089"/>
                <a:gd name="T39" fmla="*/ 691 h 804"/>
                <a:gd name="T40" fmla="*/ 141 w 1089"/>
                <a:gd name="T41" fmla="*/ 562 h 804"/>
                <a:gd name="T42" fmla="*/ 124 w 1089"/>
                <a:gd name="T43" fmla="*/ 533 h 804"/>
                <a:gd name="T44" fmla="*/ 53 w 1089"/>
                <a:gd name="T45" fmla="*/ 330 h 804"/>
                <a:gd name="T46" fmla="*/ 77 w 1089"/>
                <a:gd name="T47" fmla="*/ 209 h 804"/>
                <a:gd name="T48" fmla="*/ 304 w 1089"/>
                <a:gd name="T49" fmla="*/ 60 h 804"/>
                <a:gd name="T50" fmla="*/ 512 w 1089"/>
                <a:gd name="T51" fmla="*/ 136 h 804"/>
                <a:gd name="T52" fmla="*/ 591 w 1089"/>
                <a:gd name="T53" fmla="*/ 328 h 804"/>
                <a:gd name="T54" fmla="*/ 513 w 1089"/>
                <a:gd name="T55" fmla="*/ 542 h 804"/>
                <a:gd name="T56" fmla="*/ 463 w 1089"/>
                <a:gd name="T57" fmla="*/ 646 h 804"/>
                <a:gd name="T58" fmla="*/ 931 w 1089"/>
                <a:gd name="T59" fmla="*/ 663 h 804"/>
                <a:gd name="T60" fmla="*/ 545 w 1089"/>
                <a:gd name="T61" fmla="*/ 589 h 804"/>
                <a:gd name="T62" fmla="*/ 571 w 1089"/>
                <a:gd name="T63" fmla="*/ 542 h 804"/>
                <a:gd name="T64" fmla="*/ 670 w 1089"/>
                <a:gd name="T65" fmla="*/ 428 h 804"/>
                <a:gd name="T66" fmla="*/ 695 w 1089"/>
                <a:gd name="T67" fmla="*/ 419 h 804"/>
                <a:gd name="T68" fmla="*/ 899 w 1089"/>
                <a:gd name="T69" fmla="*/ 440 h 804"/>
                <a:gd name="T70" fmla="*/ 905 w 1089"/>
                <a:gd name="T71" fmla="*/ 454 h 804"/>
                <a:gd name="T72" fmla="*/ 931 w 1089"/>
                <a:gd name="T73" fmla="*/ 457 h 804"/>
                <a:gd name="T74" fmla="*/ 931 w 1089"/>
                <a:gd name="T75" fmla="*/ 663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52513" h="777875">
                  <a:moveTo>
                    <a:pt x="913338" y="405385"/>
                  </a:moveTo>
                  <a:cubicBezTo>
                    <a:pt x="913338" y="405385"/>
                    <a:pt x="912371" y="405385"/>
                    <a:pt x="912371" y="405385"/>
                  </a:cubicBezTo>
                  <a:cubicBezTo>
                    <a:pt x="903673" y="334757"/>
                    <a:pt x="844717" y="280577"/>
                    <a:pt x="774162" y="280577"/>
                  </a:cubicBezTo>
                  <a:cubicBezTo>
                    <a:pt x="742268" y="280577"/>
                    <a:pt x="711340" y="291219"/>
                    <a:pt x="686211" y="311537"/>
                  </a:cubicBezTo>
                  <a:cubicBezTo>
                    <a:pt x="667848" y="327017"/>
                    <a:pt x="653351" y="347335"/>
                    <a:pt x="644652" y="369587"/>
                  </a:cubicBezTo>
                  <a:cubicBezTo>
                    <a:pt x="635954" y="365717"/>
                    <a:pt x="626289" y="361847"/>
                    <a:pt x="616624" y="359912"/>
                  </a:cubicBezTo>
                  <a:cubicBezTo>
                    <a:pt x="619523" y="345400"/>
                    <a:pt x="621456" y="329920"/>
                    <a:pt x="622423" y="312505"/>
                  </a:cubicBezTo>
                  <a:cubicBezTo>
                    <a:pt x="622423" y="312505"/>
                    <a:pt x="622423" y="312505"/>
                    <a:pt x="622423" y="311537"/>
                  </a:cubicBezTo>
                  <a:cubicBezTo>
                    <a:pt x="622423" y="303797"/>
                    <a:pt x="622423" y="303797"/>
                    <a:pt x="622423" y="303797"/>
                  </a:cubicBezTo>
                  <a:cubicBezTo>
                    <a:pt x="619523" y="217689"/>
                    <a:pt x="589562" y="148028"/>
                    <a:pt x="531572" y="89011"/>
                  </a:cubicBezTo>
                  <a:cubicBezTo>
                    <a:pt x="477449" y="34830"/>
                    <a:pt x="404961" y="4838"/>
                    <a:pt x="315077" y="0"/>
                  </a:cubicBezTo>
                  <a:cubicBezTo>
                    <a:pt x="315077" y="0"/>
                    <a:pt x="315077" y="0"/>
                    <a:pt x="315077" y="0"/>
                  </a:cubicBezTo>
                  <a:cubicBezTo>
                    <a:pt x="291881" y="0"/>
                    <a:pt x="291881" y="0"/>
                    <a:pt x="291881" y="0"/>
                  </a:cubicBezTo>
                  <a:cubicBezTo>
                    <a:pt x="213595" y="2903"/>
                    <a:pt x="146907" y="32895"/>
                    <a:pt x="89884" y="89978"/>
                  </a:cubicBezTo>
                  <a:cubicBezTo>
                    <a:pt x="67655" y="112231"/>
                    <a:pt x="44459" y="138353"/>
                    <a:pt x="28028" y="174151"/>
                  </a:cubicBezTo>
                  <a:cubicBezTo>
                    <a:pt x="10631" y="211884"/>
                    <a:pt x="966" y="250584"/>
                    <a:pt x="0" y="294122"/>
                  </a:cubicBezTo>
                  <a:cubicBezTo>
                    <a:pt x="0" y="314440"/>
                    <a:pt x="0" y="314440"/>
                    <a:pt x="0" y="314440"/>
                  </a:cubicBezTo>
                  <a:cubicBezTo>
                    <a:pt x="2899" y="370555"/>
                    <a:pt x="11598" y="413125"/>
                    <a:pt x="28995" y="448923"/>
                  </a:cubicBezTo>
                  <a:cubicBezTo>
                    <a:pt x="44459" y="480851"/>
                    <a:pt x="60889" y="511811"/>
                    <a:pt x="77320" y="540836"/>
                  </a:cubicBezTo>
                  <a:cubicBezTo>
                    <a:pt x="84085" y="552446"/>
                    <a:pt x="84085" y="552446"/>
                    <a:pt x="84085" y="552446"/>
                  </a:cubicBezTo>
                  <a:cubicBezTo>
                    <a:pt x="87951" y="558251"/>
                    <a:pt x="91817" y="565024"/>
                    <a:pt x="95683" y="571796"/>
                  </a:cubicBezTo>
                  <a:cubicBezTo>
                    <a:pt x="110180" y="596951"/>
                    <a:pt x="125644" y="624042"/>
                    <a:pt x="133376" y="653067"/>
                  </a:cubicBezTo>
                  <a:cubicBezTo>
                    <a:pt x="136276" y="665644"/>
                    <a:pt x="138209" y="680157"/>
                    <a:pt x="140142" y="694669"/>
                  </a:cubicBezTo>
                  <a:cubicBezTo>
                    <a:pt x="141108" y="703377"/>
                    <a:pt x="142075" y="711117"/>
                    <a:pt x="143041" y="719825"/>
                  </a:cubicBezTo>
                  <a:cubicBezTo>
                    <a:pt x="146907" y="744012"/>
                    <a:pt x="163338" y="762395"/>
                    <a:pt x="174936" y="773037"/>
                  </a:cubicBezTo>
                  <a:cubicBezTo>
                    <a:pt x="177835" y="775940"/>
                    <a:pt x="181701" y="777875"/>
                    <a:pt x="185567" y="777875"/>
                  </a:cubicBezTo>
                  <a:cubicBezTo>
                    <a:pt x="439755" y="777875"/>
                    <a:pt x="439755" y="777875"/>
                    <a:pt x="439755" y="777875"/>
                  </a:cubicBezTo>
                  <a:cubicBezTo>
                    <a:pt x="443621" y="777875"/>
                    <a:pt x="447487" y="775940"/>
                    <a:pt x="450387" y="773037"/>
                  </a:cubicBezTo>
                  <a:cubicBezTo>
                    <a:pt x="469717" y="752720"/>
                    <a:pt x="474549" y="722727"/>
                    <a:pt x="479381" y="692734"/>
                  </a:cubicBezTo>
                  <a:cubicBezTo>
                    <a:pt x="479381" y="691767"/>
                    <a:pt x="479381" y="689832"/>
                    <a:pt x="480348" y="688864"/>
                  </a:cubicBezTo>
                  <a:cubicBezTo>
                    <a:pt x="913338" y="688864"/>
                    <a:pt x="913338" y="688864"/>
                    <a:pt x="913338" y="688864"/>
                  </a:cubicBezTo>
                  <a:cubicBezTo>
                    <a:pt x="990657" y="688864"/>
                    <a:pt x="1052513" y="625009"/>
                    <a:pt x="1052513" y="546641"/>
                  </a:cubicBezTo>
                  <a:cubicBezTo>
                    <a:pt x="1052513" y="469241"/>
                    <a:pt x="990657" y="405385"/>
                    <a:pt x="913338" y="405385"/>
                  </a:cubicBezTo>
                  <a:close/>
                  <a:moveTo>
                    <a:pt x="438789" y="666612"/>
                  </a:moveTo>
                  <a:cubicBezTo>
                    <a:pt x="435889" y="686929"/>
                    <a:pt x="432023" y="707247"/>
                    <a:pt x="423325" y="720792"/>
                  </a:cubicBezTo>
                  <a:cubicBezTo>
                    <a:pt x="423325" y="720792"/>
                    <a:pt x="423325" y="720792"/>
                    <a:pt x="423325" y="720792"/>
                  </a:cubicBezTo>
                  <a:cubicBezTo>
                    <a:pt x="201031" y="720792"/>
                    <a:pt x="201031" y="720792"/>
                    <a:pt x="201031" y="720792"/>
                  </a:cubicBezTo>
                  <a:cubicBezTo>
                    <a:pt x="201031" y="719825"/>
                    <a:pt x="201031" y="719825"/>
                    <a:pt x="201031" y="719825"/>
                  </a:cubicBezTo>
                  <a:cubicBezTo>
                    <a:pt x="190400" y="710150"/>
                    <a:pt x="185567" y="700475"/>
                    <a:pt x="183634" y="690799"/>
                  </a:cubicBezTo>
                  <a:cubicBezTo>
                    <a:pt x="182668" y="684027"/>
                    <a:pt x="181701" y="676287"/>
                    <a:pt x="180735" y="668547"/>
                  </a:cubicBezTo>
                  <a:cubicBezTo>
                    <a:pt x="179768" y="655002"/>
                    <a:pt x="177835" y="640489"/>
                    <a:pt x="173969" y="626944"/>
                  </a:cubicBezTo>
                  <a:cubicBezTo>
                    <a:pt x="166237" y="595016"/>
                    <a:pt x="149807" y="567926"/>
                    <a:pt x="136276" y="543738"/>
                  </a:cubicBezTo>
                  <a:cubicBezTo>
                    <a:pt x="132410" y="537933"/>
                    <a:pt x="128544" y="532128"/>
                    <a:pt x="125644" y="526323"/>
                  </a:cubicBezTo>
                  <a:cubicBezTo>
                    <a:pt x="119845" y="515681"/>
                    <a:pt x="119845" y="515681"/>
                    <a:pt x="119845" y="515681"/>
                  </a:cubicBezTo>
                  <a:cubicBezTo>
                    <a:pt x="104381" y="488591"/>
                    <a:pt x="88918" y="461500"/>
                    <a:pt x="75387" y="432475"/>
                  </a:cubicBezTo>
                  <a:cubicBezTo>
                    <a:pt x="61856" y="402483"/>
                    <a:pt x="54124" y="366685"/>
                    <a:pt x="51224" y="319277"/>
                  </a:cubicBezTo>
                  <a:cubicBezTo>
                    <a:pt x="51224" y="301862"/>
                    <a:pt x="51224" y="301862"/>
                    <a:pt x="51224" y="301862"/>
                  </a:cubicBezTo>
                  <a:cubicBezTo>
                    <a:pt x="52191" y="266064"/>
                    <a:pt x="59923" y="233169"/>
                    <a:pt x="74420" y="202209"/>
                  </a:cubicBezTo>
                  <a:cubicBezTo>
                    <a:pt x="87951" y="173184"/>
                    <a:pt x="107281" y="150931"/>
                    <a:pt x="126611" y="132548"/>
                  </a:cubicBezTo>
                  <a:cubicBezTo>
                    <a:pt x="173969" y="84173"/>
                    <a:pt x="229059" y="59985"/>
                    <a:pt x="293814" y="58050"/>
                  </a:cubicBezTo>
                  <a:cubicBezTo>
                    <a:pt x="314111" y="58050"/>
                    <a:pt x="314111" y="58050"/>
                    <a:pt x="314111" y="58050"/>
                  </a:cubicBezTo>
                  <a:cubicBezTo>
                    <a:pt x="389497" y="61920"/>
                    <a:pt x="450387" y="86108"/>
                    <a:pt x="494845" y="131581"/>
                  </a:cubicBezTo>
                  <a:cubicBezTo>
                    <a:pt x="544137" y="180924"/>
                    <a:pt x="568299" y="238974"/>
                    <a:pt x="571199" y="310569"/>
                  </a:cubicBezTo>
                  <a:cubicBezTo>
                    <a:pt x="571199" y="317342"/>
                    <a:pt x="571199" y="317342"/>
                    <a:pt x="571199" y="317342"/>
                  </a:cubicBezTo>
                  <a:cubicBezTo>
                    <a:pt x="567333" y="392808"/>
                    <a:pt x="538338" y="445053"/>
                    <a:pt x="508376" y="500201"/>
                  </a:cubicBezTo>
                  <a:cubicBezTo>
                    <a:pt x="504510" y="508908"/>
                    <a:pt x="499678" y="516648"/>
                    <a:pt x="495812" y="524388"/>
                  </a:cubicBezTo>
                  <a:cubicBezTo>
                    <a:pt x="492912" y="531161"/>
                    <a:pt x="489046" y="536966"/>
                    <a:pt x="486147" y="542771"/>
                  </a:cubicBezTo>
                  <a:cubicBezTo>
                    <a:pt x="471650" y="568894"/>
                    <a:pt x="457152" y="595016"/>
                    <a:pt x="447487" y="625009"/>
                  </a:cubicBezTo>
                  <a:cubicBezTo>
                    <a:pt x="442655" y="637587"/>
                    <a:pt x="440722" y="652099"/>
                    <a:pt x="438789" y="666612"/>
                  </a:cubicBezTo>
                  <a:close/>
                  <a:moveTo>
                    <a:pt x="899807" y="641457"/>
                  </a:moveTo>
                  <a:cubicBezTo>
                    <a:pt x="491946" y="641457"/>
                    <a:pt x="491946" y="641457"/>
                    <a:pt x="491946" y="641457"/>
                  </a:cubicBezTo>
                  <a:cubicBezTo>
                    <a:pt x="501611" y="617269"/>
                    <a:pt x="514175" y="593081"/>
                    <a:pt x="526740" y="569861"/>
                  </a:cubicBezTo>
                  <a:cubicBezTo>
                    <a:pt x="530606" y="563089"/>
                    <a:pt x="534472" y="556316"/>
                    <a:pt x="537371" y="549544"/>
                  </a:cubicBezTo>
                  <a:cubicBezTo>
                    <a:pt x="542204" y="540836"/>
                    <a:pt x="547036" y="533096"/>
                    <a:pt x="551869" y="524388"/>
                  </a:cubicBezTo>
                  <a:cubicBezTo>
                    <a:pt x="572165" y="485688"/>
                    <a:pt x="594394" y="446020"/>
                    <a:pt x="607925" y="398613"/>
                  </a:cubicBezTo>
                  <a:cubicBezTo>
                    <a:pt x="622423" y="399580"/>
                    <a:pt x="635954" y="405385"/>
                    <a:pt x="647552" y="414093"/>
                  </a:cubicBezTo>
                  <a:cubicBezTo>
                    <a:pt x="651418" y="416995"/>
                    <a:pt x="657217" y="417963"/>
                    <a:pt x="662049" y="416028"/>
                  </a:cubicBezTo>
                  <a:cubicBezTo>
                    <a:pt x="666882" y="415060"/>
                    <a:pt x="670747" y="410223"/>
                    <a:pt x="671714" y="405385"/>
                  </a:cubicBezTo>
                  <a:cubicBezTo>
                    <a:pt x="682345" y="359912"/>
                    <a:pt x="722938" y="327017"/>
                    <a:pt x="769330" y="327017"/>
                  </a:cubicBezTo>
                  <a:cubicBezTo>
                    <a:pt x="824420" y="327017"/>
                    <a:pt x="868879" y="371522"/>
                    <a:pt x="868879" y="425703"/>
                  </a:cubicBezTo>
                  <a:cubicBezTo>
                    <a:pt x="868879" y="426670"/>
                    <a:pt x="868879" y="427638"/>
                    <a:pt x="868879" y="427638"/>
                  </a:cubicBezTo>
                  <a:cubicBezTo>
                    <a:pt x="868879" y="432475"/>
                    <a:pt x="870812" y="436345"/>
                    <a:pt x="874678" y="439248"/>
                  </a:cubicBezTo>
                  <a:cubicBezTo>
                    <a:pt x="877577" y="442150"/>
                    <a:pt x="882410" y="444085"/>
                    <a:pt x="886276" y="443118"/>
                  </a:cubicBezTo>
                  <a:cubicBezTo>
                    <a:pt x="892075" y="442150"/>
                    <a:pt x="895941" y="442150"/>
                    <a:pt x="899807" y="442150"/>
                  </a:cubicBezTo>
                  <a:cubicBezTo>
                    <a:pt x="954897" y="442150"/>
                    <a:pt x="1000322" y="486656"/>
                    <a:pt x="1000322" y="541803"/>
                  </a:cubicBezTo>
                  <a:cubicBezTo>
                    <a:pt x="1000322" y="596951"/>
                    <a:pt x="954897" y="641457"/>
                    <a:pt x="899807" y="6414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Freeform 39"/>
            <p:cNvSpPr>
              <a:spLocks noEditPoints="1"/>
            </p:cNvSpPr>
            <p:nvPr/>
          </p:nvSpPr>
          <p:spPr>
            <a:xfrm>
              <a:off x="6826251" y="3127376"/>
              <a:ext cx="701675" cy="919163"/>
            </a:xfrm>
            <a:custGeom>
              <a:avLst/>
              <a:gdLst>
                <a:gd name="T0" fmla="*/ 699 w 726"/>
                <a:gd name="T1" fmla="*/ 152 h 952"/>
                <a:gd name="T2" fmla="*/ 605 w 726"/>
                <a:gd name="T3" fmla="*/ 91 h 952"/>
                <a:gd name="T4" fmla="*/ 614 w 726"/>
                <a:gd name="T5" fmla="*/ 32 h 952"/>
                <a:gd name="T6" fmla="*/ 619 w 726"/>
                <a:gd name="T7" fmla="*/ 0 h 952"/>
                <a:gd name="T8" fmla="*/ 94 w 726"/>
                <a:gd name="T9" fmla="*/ 0 h 952"/>
                <a:gd name="T10" fmla="*/ 100 w 726"/>
                <a:gd name="T11" fmla="*/ 32 h 952"/>
                <a:gd name="T12" fmla="*/ 109 w 726"/>
                <a:gd name="T13" fmla="*/ 95 h 952"/>
                <a:gd name="T14" fmla="*/ 28 w 726"/>
                <a:gd name="T15" fmla="*/ 151 h 952"/>
                <a:gd name="T16" fmla="*/ 6 w 726"/>
                <a:gd name="T17" fmla="*/ 246 h 952"/>
                <a:gd name="T18" fmla="*/ 141 w 726"/>
                <a:gd name="T19" fmla="*/ 394 h 952"/>
                <a:gd name="T20" fmla="*/ 279 w 726"/>
                <a:gd name="T21" fmla="*/ 547 h 952"/>
                <a:gd name="T22" fmla="*/ 198 w 726"/>
                <a:gd name="T23" fmla="*/ 675 h 952"/>
                <a:gd name="T24" fmla="*/ 151 w 726"/>
                <a:gd name="T25" fmla="*/ 924 h 952"/>
                <a:gd name="T26" fmla="*/ 156 w 726"/>
                <a:gd name="T27" fmla="*/ 942 h 952"/>
                <a:gd name="T28" fmla="*/ 174 w 726"/>
                <a:gd name="T29" fmla="*/ 945 h 952"/>
                <a:gd name="T30" fmla="*/ 325 w 726"/>
                <a:gd name="T31" fmla="*/ 951 h 952"/>
                <a:gd name="T32" fmla="*/ 325 w 726"/>
                <a:gd name="T33" fmla="*/ 952 h 952"/>
                <a:gd name="T34" fmla="*/ 357 w 726"/>
                <a:gd name="T35" fmla="*/ 952 h 952"/>
                <a:gd name="T36" fmla="*/ 362 w 726"/>
                <a:gd name="T37" fmla="*/ 952 h 952"/>
                <a:gd name="T38" fmla="*/ 389 w 726"/>
                <a:gd name="T39" fmla="*/ 951 h 952"/>
                <a:gd name="T40" fmla="*/ 389 w 726"/>
                <a:gd name="T41" fmla="*/ 951 h 952"/>
                <a:gd name="T42" fmla="*/ 539 w 726"/>
                <a:gd name="T43" fmla="*/ 945 h 952"/>
                <a:gd name="T44" fmla="*/ 558 w 726"/>
                <a:gd name="T45" fmla="*/ 942 h 952"/>
                <a:gd name="T46" fmla="*/ 563 w 726"/>
                <a:gd name="T47" fmla="*/ 924 h 952"/>
                <a:gd name="T48" fmla="*/ 516 w 726"/>
                <a:gd name="T49" fmla="*/ 675 h 952"/>
                <a:gd name="T50" fmla="*/ 435 w 726"/>
                <a:gd name="T51" fmla="*/ 547 h 952"/>
                <a:gd name="T52" fmla="*/ 571 w 726"/>
                <a:gd name="T53" fmla="*/ 398 h 952"/>
                <a:gd name="T54" fmla="*/ 721 w 726"/>
                <a:gd name="T55" fmla="*/ 246 h 952"/>
                <a:gd name="T56" fmla="*/ 699 w 726"/>
                <a:gd name="T57" fmla="*/ 152 h 952"/>
                <a:gd name="T58" fmla="*/ 59 w 726"/>
                <a:gd name="T59" fmla="*/ 238 h 952"/>
                <a:gd name="T60" fmla="*/ 71 w 726"/>
                <a:gd name="T61" fmla="*/ 183 h 952"/>
                <a:gd name="T62" fmla="*/ 117 w 726"/>
                <a:gd name="T63" fmla="*/ 150 h 952"/>
                <a:gd name="T64" fmla="*/ 138 w 726"/>
                <a:gd name="T65" fmla="*/ 335 h 952"/>
                <a:gd name="T66" fmla="*/ 59 w 726"/>
                <a:gd name="T67" fmla="*/ 238 h 952"/>
                <a:gd name="T68" fmla="*/ 520 w 726"/>
                <a:gd name="T69" fmla="*/ 369 h 952"/>
                <a:gd name="T70" fmla="*/ 520 w 726"/>
                <a:gd name="T71" fmla="*/ 370 h 952"/>
                <a:gd name="T72" fmla="*/ 395 w 726"/>
                <a:gd name="T73" fmla="*/ 506 h 952"/>
                <a:gd name="T74" fmla="*/ 379 w 726"/>
                <a:gd name="T75" fmla="*/ 514 h 952"/>
                <a:gd name="T76" fmla="*/ 379 w 726"/>
                <a:gd name="T77" fmla="*/ 531 h 952"/>
                <a:gd name="T78" fmla="*/ 489 w 726"/>
                <a:gd name="T79" fmla="*/ 722 h 952"/>
                <a:gd name="T80" fmla="*/ 515 w 726"/>
                <a:gd name="T81" fmla="*/ 892 h 952"/>
                <a:gd name="T82" fmla="*/ 362 w 726"/>
                <a:gd name="T83" fmla="*/ 897 h 952"/>
                <a:gd name="T84" fmla="*/ 357 w 726"/>
                <a:gd name="T85" fmla="*/ 897 h 952"/>
                <a:gd name="T86" fmla="*/ 352 w 726"/>
                <a:gd name="T87" fmla="*/ 897 h 952"/>
                <a:gd name="T88" fmla="*/ 199 w 726"/>
                <a:gd name="T89" fmla="*/ 892 h 952"/>
                <a:gd name="T90" fmla="*/ 225 w 726"/>
                <a:gd name="T91" fmla="*/ 722 h 952"/>
                <a:gd name="T92" fmla="*/ 334 w 726"/>
                <a:gd name="T93" fmla="*/ 531 h 952"/>
                <a:gd name="T94" fmla="*/ 334 w 726"/>
                <a:gd name="T95" fmla="*/ 514 h 952"/>
                <a:gd name="T96" fmla="*/ 319 w 726"/>
                <a:gd name="T97" fmla="*/ 506 h 952"/>
                <a:gd name="T98" fmla="*/ 194 w 726"/>
                <a:gd name="T99" fmla="*/ 370 h 952"/>
                <a:gd name="T100" fmla="*/ 194 w 726"/>
                <a:gd name="T101" fmla="*/ 369 h 952"/>
                <a:gd name="T102" fmla="*/ 158 w 726"/>
                <a:gd name="T103" fmla="*/ 55 h 952"/>
                <a:gd name="T104" fmla="*/ 555 w 726"/>
                <a:gd name="T105" fmla="*/ 55 h 952"/>
                <a:gd name="T106" fmla="*/ 520 w 726"/>
                <a:gd name="T107" fmla="*/ 369 h 952"/>
                <a:gd name="T108" fmla="*/ 667 w 726"/>
                <a:gd name="T109" fmla="*/ 238 h 952"/>
                <a:gd name="T110" fmla="*/ 575 w 726"/>
                <a:gd name="T111" fmla="*/ 340 h 952"/>
                <a:gd name="T112" fmla="*/ 597 w 726"/>
                <a:gd name="T113" fmla="*/ 146 h 952"/>
                <a:gd name="T114" fmla="*/ 655 w 726"/>
                <a:gd name="T115" fmla="*/ 184 h 952"/>
                <a:gd name="T116" fmla="*/ 667 w 726"/>
                <a:gd name="T117" fmla="*/ 23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01675" h="919163">
                  <a:moveTo>
                    <a:pt x="675580" y="146757"/>
                  </a:moveTo>
                  <a:cubicBezTo>
                    <a:pt x="651417" y="114895"/>
                    <a:pt x="613724" y="97516"/>
                    <a:pt x="584729" y="87861"/>
                  </a:cubicBezTo>
                  <a:cubicBezTo>
                    <a:pt x="588595" y="58896"/>
                    <a:pt x="592461" y="37655"/>
                    <a:pt x="593428" y="30896"/>
                  </a:cubicBezTo>
                  <a:cubicBezTo>
                    <a:pt x="598260" y="0"/>
                    <a:pt x="598260" y="0"/>
                    <a:pt x="598260" y="0"/>
                  </a:cubicBezTo>
                  <a:cubicBezTo>
                    <a:pt x="90850" y="0"/>
                    <a:pt x="90850" y="0"/>
                    <a:pt x="90850" y="0"/>
                  </a:cubicBezTo>
                  <a:cubicBezTo>
                    <a:pt x="96649" y="30896"/>
                    <a:pt x="96649" y="30896"/>
                    <a:pt x="96649" y="30896"/>
                  </a:cubicBezTo>
                  <a:cubicBezTo>
                    <a:pt x="97616" y="37655"/>
                    <a:pt x="101482" y="59861"/>
                    <a:pt x="105348" y="91723"/>
                  </a:cubicBezTo>
                  <a:cubicBezTo>
                    <a:pt x="79253" y="101378"/>
                    <a:pt x="47358" y="117792"/>
                    <a:pt x="27062" y="145792"/>
                  </a:cubicBezTo>
                  <a:cubicBezTo>
                    <a:pt x="6765" y="171860"/>
                    <a:pt x="0" y="202757"/>
                    <a:pt x="5799" y="237515"/>
                  </a:cubicBezTo>
                  <a:cubicBezTo>
                    <a:pt x="19330" y="323445"/>
                    <a:pt x="86985" y="364962"/>
                    <a:pt x="136276" y="380410"/>
                  </a:cubicBezTo>
                  <a:cubicBezTo>
                    <a:pt x="147874" y="453788"/>
                    <a:pt x="209729" y="497236"/>
                    <a:pt x="269652" y="528133"/>
                  </a:cubicBezTo>
                  <a:cubicBezTo>
                    <a:pt x="263853" y="566753"/>
                    <a:pt x="238724" y="624683"/>
                    <a:pt x="191366" y="651717"/>
                  </a:cubicBezTo>
                  <a:cubicBezTo>
                    <a:pt x="129510" y="687441"/>
                    <a:pt x="114046" y="770475"/>
                    <a:pt x="145941" y="892129"/>
                  </a:cubicBezTo>
                  <a:cubicBezTo>
                    <a:pt x="150773" y="909508"/>
                    <a:pt x="150773" y="909508"/>
                    <a:pt x="150773" y="909508"/>
                  </a:cubicBezTo>
                  <a:cubicBezTo>
                    <a:pt x="168170" y="912404"/>
                    <a:pt x="168170" y="912404"/>
                    <a:pt x="168170" y="912404"/>
                  </a:cubicBezTo>
                  <a:cubicBezTo>
                    <a:pt x="207796" y="916266"/>
                    <a:pt x="271585" y="918197"/>
                    <a:pt x="314111" y="918197"/>
                  </a:cubicBezTo>
                  <a:cubicBezTo>
                    <a:pt x="314111" y="919163"/>
                    <a:pt x="314111" y="919163"/>
                    <a:pt x="314111" y="919163"/>
                  </a:cubicBezTo>
                  <a:cubicBezTo>
                    <a:pt x="345039" y="919163"/>
                    <a:pt x="345039" y="919163"/>
                    <a:pt x="345039" y="919163"/>
                  </a:cubicBezTo>
                  <a:cubicBezTo>
                    <a:pt x="349871" y="919163"/>
                    <a:pt x="349871" y="919163"/>
                    <a:pt x="349871" y="919163"/>
                  </a:cubicBezTo>
                  <a:cubicBezTo>
                    <a:pt x="375966" y="918197"/>
                    <a:pt x="375966" y="918197"/>
                    <a:pt x="375966" y="918197"/>
                  </a:cubicBezTo>
                  <a:cubicBezTo>
                    <a:pt x="375966" y="918197"/>
                    <a:pt x="375966" y="918197"/>
                    <a:pt x="375966" y="918197"/>
                  </a:cubicBezTo>
                  <a:cubicBezTo>
                    <a:pt x="417526" y="918197"/>
                    <a:pt x="481314" y="916266"/>
                    <a:pt x="520941" y="912404"/>
                  </a:cubicBezTo>
                  <a:cubicBezTo>
                    <a:pt x="539304" y="909508"/>
                    <a:pt x="539304" y="909508"/>
                    <a:pt x="539304" y="909508"/>
                  </a:cubicBezTo>
                  <a:cubicBezTo>
                    <a:pt x="544136" y="892129"/>
                    <a:pt x="544136" y="892129"/>
                    <a:pt x="544136" y="892129"/>
                  </a:cubicBezTo>
                  <a:cubicBezTo>
                    <a:pt x="576031" y="770475"/>
                    <a:pt x="559600" y="687441"/>
                    <a:pt x="498711" y="651717"/>
                  </a:cubicBezTo>
                  <a:cubicBezTo>
                    <a:pt x="451353" y="624683"/>
                    <a:pt x="426224" y="566753"/>
                    <a:pt x="420425" y="528133"/>
                  </a:cubicBezTo>
                  <a:cubicBezTo>
                    <a:pt x="479381" y="498202"/>
                    <a:pt x="540270" y="454754"/>
                    <a:pt x="551868" y="384272"/>
                  </a:cubicBezTo>
                  <a:cubicBezTo>
                    <a:pt x="602126" y="372686"/>
                    <a:pt x="681379" y="331169"/>
                    <a:pt x="696843" y="237515"/>
                  </a:cubicBezTo>
                  <a:cubicBezTo>
                    <a:pt x="701675" y="202757"/>
                    <a:pt x="694910" y="172826"/>
                    <a:pt x="675580" y="146757"/>
                  </a:cubicBezTo>
                  <a:close/>
                  <a:moveTo>
                    <a:pt x="57023" y="229791"/>
                  </a:moveTo>
                  <a:cubicBezTo>
                    <a:pt x="54124" y="208550"/>
                    <a:pt x="57990" y="191170"/>
                    <a:pt x="68621" y="176688"/>
                  </a:cubicBezTo>
                  <a:cubicBezTo>
                    <a:pt x="80219" y="162205"/>
                    <a:pt x="96649" y="151585"/>
                    <a:pt x="113080" y="144826"/>
                  </a:cubicBezTo>
                  <a:cubicBezTo>
                    <a:pt x="121778" y="200826"/>
                    <a:pt x="129510" y="268411"/>
                    <a:pt x="133376" y="323445"/>
                  </a:cubicBezTo>
                  <a:cubicBezTo>
                    <a:pt x="103415" y="309928"/>
                    <a:pt x="65722" y="282894"/>
                    <a:pt x="57023" y="229791"/>
                  </a:cubicBezTo>
                  <a:close/>
                  <a:moveTo>
                    <a:pt x="502577" y="356272"/>
                  </a:moveTo>
                  <a:cubicBezTo>
                    <a:pt x="502577" y="357238"/>
                    <a:pt x="502577" y="357238"/>
                    <a:pt x="502577" y="357238"/>
                  </a:cubicBezTo>
                  <a:cubicBezTo>
                    <a:pt x="502577" y="408410"/>
                    <a:pt x="465850" y="447995"/>
                    <a:pt x="381765" y="488547"/>
                  </a:cubicBezTo>
                  <a:cubicBezTo>
                    <a:pt x="366301" y="496271"/>
                    <a:pt x="366301" y="496271"/>
                    <a:pt x="366301" y="496271"/>
                  </a:cubicBezTo>
                  <a:cubicBezTo>
                    <a:pt x="366301" y="512684"/>
                    <a:pt x="366301" y="512684"/>
                    <a:pt x="366301" y="512684"/>
                  </a:cubicBezTo>
                  <a:cubicBezTo>
                    <a:pt x="366301" y="572546"/>
                    <a:pt x="403995" y="657511"/>
                    <a:pt x="472616" y="697096"/>
                  </a:cubicBezTo>
                  <a:cubicBezTo>
                    <a:pt x="519008" y="724131"/>
                    <a:pt x="510309" y="805233"/>
                    <a:pt x="497745" y="861233"/>
                  </a:cubicBezTo>
                  <a:cubicBezTo>
                    <a:pt x="447487" y="865095"/>
                    <a:pt x="373067" y="866060"/>
                    <a:pt x="349871" y="866060"/>
                  </a:cubicBezTo>
                  <a:cubicBezTo>
                    <a:pt x="345039" y="866060"/>
                    <a:pt x="345039" y="866060"/>
                    <a:pt x="345039" y="866060"/>
                  </a:cubicBezTo>
                  <a:cubicBezTo>
                    <a:pt x="340206" y="866060"/>
                    <a:pt x="340206" y="866060"/>
                    <a:pt x="340206" y="866060"/>
                  </a:cubicBezTo>
                  <a:cubicBezTo>
                    <a:pt x="316044" y="866060"/>
                    <a:pt x="242590" y="865095"/>
                    <a:pt x="192332" y="861233"/>
                  </a:cubicBezTo>
                  <a:cubicBezTo>
                    <a:pt x="179768" y="805233"/>
                    <a:pt x="171070" y="724131"/>
                    <a:pt x="217461" y="697096"/>
                  </a:cubicBezTo>
                  <a:cubicBezTo>
                    <a:pt x="286082" y="657511"/>
                    <a:pt x="322809" y="572546"/>
                    <a:pt x="322809" y="512684"/>
                  </a:cubicBezTo>
                  <a:cubicBezTo>
                    <a:pt x="322809" y="496271"/>
                    <a:pt x="322809" y="496271"/>
                    <a:pt x="322809" y="496271"/>
                  </a:cubicBezTo>
                  <a:cubicBezTo>
                    <a:pt x="308312" y="488547"/>
                    <a:pt x="308312" y="488547"/>
                    <a:pt x="308312" y="488547"/>
                  </a:cubicBezTo>
                  <a:cubicBezTo>
                    <a:pt x="223260" y="447995"/>
                    <a:pt x="187500" y="408410"/>
                    <a:pt x="187500" y="357238"/>
                  </a:cubicBezTo>
                  <a:cubicBezTo>
                    <a:pt x="187500" y="356272"/>
                    <a:pt x="187500" y="356272"/>
                    <a:pt x="187500" y="356272"/>
                  </a:cubicBezTo>
                  <a:cubicBezTo>
                    <a:pt x="184600" y="264549"/>
                    <a:pt x="163338" y="119723"/>
                    <a:pt x="152706" y="53103"/>
                  </a:cubicBezTo>
                  <a:cubicBezTo>
                    <a:pt x="536404" y="53103"/>
                    <a:pt x="536404" y="53103"/>
                    <a:pt x="536404" y="53103"/>
                  </a:cubicBezTo>
                  <a:cubicBezTo>
                    <a:pt x="525773" y="119723"/>
                    <a:pt x="504510" y="264549"/>
                    <a:pt x="502577" y="356272"/>
                  </a:cubicBezTo>
                  <a:close/>
                  <a:moveTo>
                    <a:pt x="644652" y="229791"/>
                  </a:moveTo>
                  <a:cubicBezTo>
                    <a:pt x="634987" y="291583"/>
                    <a:pt x="585696" y="317652"/>
                    <a:pt x="555734" y="328273"/>
                  </a:cubicBezTo>
                  <a:cubicBezTo>
                    <a:pt x="559600" y="271308"/>
                    <a:pt x="568299" y="199860"/>
                    <a:pt x="576997" y="140964"/>
                  </a:cubicBezTo>
                  <a:cubicBezTo>
                    <a:pt x="596327" y="147723"/>
                    <a:pt x="619523" y="159309"/>
                    <a:pt x="633054" y="177653"/>
                  </a:cubicBezTo>
                  <a:cubicBezTo>
                    <a:pt x="644652" y="192136"/>
                    <a:pt x="647551" y="209515"/>
                    <a:pt x="644652" y="2297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" name="Freeform 40"/>
            <p:cNvSpPr/>
            <p:nvPr/>
          </p:nvSpPr>
          <p:spPr>
            <a:xfrm>
              <a:off x="7053263" y="3878263"/>
              <a:ext cx="230188" cy="79375"/>
            </a:xfrm>
            <a:custGeom>
              <a:avLst/>
              <a:gdLst>
                <a:gd name="T0" fmla="*/ 6 w 238"/>
                <a:gd name="T1" fmla="*/ 80 h 82"/>
                <a:gd name="T2" fmla="*/ 236 w 238"/>
                <a:gd name="T3" fmla="*/ 82 h 82"/>
                <a:gd name="T4" fmla="*/ 238 w 238"/>
                <a:gd name="T5" fmla="*/ 0 h 82"/>
                <a:gd name="T6" fmla="*/ 0 w 238"/>
                <a:gd name="T7" fmla="*/ 0 h 82"/>
                <a:gd name="T8" fmla="*/ 6 w 238"/>
                <a:gd name="T9" fmla="*/ 8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0188" h="79375">
                  <a:moveTo>
                    <a:pt x="5803" y="77439"/>
                  </a:moveTo>
                  <a:cubicBezTo>
                    <a:pt x="228254" y="79375"/>
                    <a:pt x="228254" y="79375"/>
                    <a:pt x="228254" y="79375"/>
                  </a:cubicBezTo>
                  <a:cubicBezTo>
                    <a:pt x="228254" y="79375"/>
                    <a:pt x="230188" y="69695"/>
                    <a:pt x="230188" y="0"/>
                  </a:cubicBezTo>
                  <a:cubicBezTo>
                    <a:pt x="112192" y="6776"/>
                    <a:pt x="0" y="0"/>
                    <a:pt x="0" y="0"/>
                  </a:cubicBezTo>
                  <a:lnTo>
                    <a:pt x="5803" y="774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Freeform 41"/>
            <p:cNvSpPr/>
            <p:nvPr/>
          </p:nvSpPr>
          <p:spPr>
            <a:xfrm>
              <a:off x="5718176" y="3265488"/>
              <a:ext cx="125413" cy="120650"/>
            </a:xfrm>
            <a:custGeom>
              <a:avLst/>
              <a:gdLst>
                <a:gd name="T0" fmla="*/ 27 w 79"/>
                <a:gd name="T1" fmla="*/ 51 h 76"/>
                <a:gd name="T2" fmla="*/ 38 w 79"/>
                <a:gd name="T3" fmla="*/ 76 h 76"/>
                <a:gd name="T4" fmla="*/ 52 w 79"/>
                <a:gd name="T5" fmla="*/ 53 h 76"/>
                <a:gd name="T6" fmla="*/ 79 w 79"/>
                <a:gd name="T7" fmla="*/ 53 h 76"/>
                <a:gd name="T8" fmla="*/ 61 w 79"/>
                <a:gd name="T9" fmla="*/ 31 h 76"/>
                <a:gd name="T10" fmla="*/ 67 w 79"/>
                <a:gd name="T11" fmla="*/ 5 h 76"/>
                <a:gd name="T12" fmla="*/ 42 w 79"/>
                <a:gd name="T13" fmla="*/ 15 h 76"/>
                <a:gd name="T14" fmla="*/ 19 w 79"/>
                <a:gd name="T15" fmla="*/ 0 h 76"/>
                <a:gd name="T16" fmla="*/ 21 w 79"/>
                <a:gd name="T17" fmla="*/ 27 h 76"/>
                <a:gd name="T18" fmla="*/ 0 w 79"/>
                <a:gd name="T19" fmla="*/ 44 h 76"/>
                <a:gd name="T20" fmla="*/ 27 w 79"/>
                <a:gd name="T21" fmla="*/ 5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5413" h="120650">
                  <a:moveTo>
                    <a:pt x="42863" y="80963"/>
                  </a:moveTo>
                  <a:lnTo>
                    <a:pt x="60325" y="120650"/>
                  </a:lnTo>
                  <a:lnTo>
                    <a:pt x="82550" y="84138"/>
                  </a:lnTo>
                  <a:lnTo>
                    <a:pt x="125413" y="84138"/>
                  </a:lnTo>
                  <a:lnTo>
                    <a:pt x="96838" y="49213"/>
                  </a:lnTo>
                  <a:lnTo>
                    <a:pt x="106363" y="7938"/>
                  </a:lnTo>
                  <a:lnTo>
                    <a:pt x="66675" y="23813"/>
                  </a:lnTo>
                  <a:lnTo>
                    <a:pt x="30163" y="0"/>
                  </a:lnTo>
                  <a:lnTo>
                    <a:pt x="33338" y="42863"/>
                  </a:lnTo>
                  <a:lnTo>
                    <a:pt x="0" y="69850"/>
                  </a:lnTo>
                  <a:lnTo>
                    <a:pt x="42863" y="809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" name="Freeform 42"/>
            <p:cNvSpPr>
              <a:spLocks noEditPoints="1"/>
            </p:cNvSpPr>
            <p:nvPr/>
          </p:nvSpPr>
          <p:spPr>
            <a:xfrm>
              <a:off x="5041901" y="3084513"/>
              <a:ext cx="942975" cy="1042988"/>
            </a:xfrm>
            <a:custGeom>
              <a:avLst/>
              <a:gdLst>
                <a:gd name="T0" fmla="*/ 947 w 976"/>
                <a:gd name="T1" fmla="*/ 7 h 1080"/>
                <a:gd name="T2" fmla="*/ 444 w 976"/>
                <a:gd name="T3" fmla="*/ 304 h 1080"/>
                <a:gd name="T4" fmla="*/ 404 w 976"/>
                <a:gd name="T5" fmla="*/ 312 h 1080"/>
                <a:gd name="T6" fmla="*/ 198 w 976"/>
                <a:gd name="T7" fmla="*/ 506 h 1080"/>
                <a:gd name="T8" fmla="*/ 194 w 976"/>
                <a:gd name="T9" fmla="*/ 515 h 1080"/>
                <a:gd name="T10" fmla="*/ 197 w 976"/>
                <a:gd name="T11" fmla="*/ 523 h 1080"/>
                <a:gd name="T12" fmla="*/ 221 w 976"/>
                <a:gd name="T13" fmla="*/ 556 h 1080"/>
                <a:gd name="T14" fmla="*/ 253 w 976"/>
                <a:gd name="T15" fmla="*/ 576 h 1080"/>
                <a:gd name="T16" fmla="*/ 246 w 976"/>
                <a:gd name="T17" fmla="*/ 592 h 1080"/>
                <a:gd name="T18" fmla="*/ 242 w 976"/>
                <a:gd name="T19" fmla="*/ 600 h 1080"/>
                <a:gd name="T20" fmla="*/ 245 w 976"/>
                <a:gd name="T21" fmla="*/ 609 h 1080"/>
                <a:gd name="T22" fmla="*/ 272 w 976"/>
                <a:gd name="T23" fmla="*/ 657 h 1080"/>
                <a:gd name="T24" fmla="*/ 202 w 976"/>
                <a:gd name="T25" fmla="*/ 785 h 1080"/>
                <a:gd name="T26" fmla="*/ 252 w 976"/>
                <a:gd name="T27" fmla="*/ 770 h 1080"/>
                <a:gd name="T28" fmla="*/ 180 w 976"/>
                <a:gd name="T29" fmla="*/ 838 h 1080"/>
                <a:gd name="T30" fmla="*/ 49 w 976"/>
                <a:gd name="T31" fmla="*/ 999 h 1080"/>
                <a:gd name="T32" fmla="*/ 0 w 976"/>
                <a:gd name="T33" fmla="*/ 1071 h 1080"/>
                <a:gd name="T34" fmla="*/ 83 w 976"/>
                <a:gd name="T35" fmla="*/ 1004 h 1080"/>
                <a:gd name="T36" fmla="*/ 188 w 976"/>
                <a:gd name="T37" fmla="*/ 916 h 1080"/>
                <a:gd name="T38" fmla="*/ 321 w 976"/>
                <a:gd name="T39" fmla="*/ 816 h 1080"/>
                <a:gd name="T40" fmla="*/ 272 w 976"/>
                <a:gd name="T41" fmla="*/ 911 h 1080"/>
                <a:gd name="T42" fmla="*/ 429 w 976"/>
                <a:gd name="T43" fmla="*/ 793 h 1080"/>
                <a:gd name="T44" fmla="*/ 471 w 976"/>
                <a:gd name="T45" fmla="*/ 810 h 1080"/>
                <a:gd name="T46" fmla="*/ 480 w 976"/>
                <a:gd name="T47" fmla="*/ 812 h 1080"/>
                <a:gd name="T48" fmla="*/ 488 w 976"/>
                <a:gd name="T49" fmla="*/ 807 h 1080"/>
                <a:gd name="T50" fmla="*/ 507 w 976"/>
                <a:gd name="T51" fmla="*/ 794 h 1080"/>
                <a:gd name="T52" fmla="*/ 531 w 976"/>
                <a:gd name="T53" fmla="*/ 824 h 1080"/>
                <a:gd name="T54" fmla="*/ 567 w 976"/>
                <a:gd name="T55" fmla="*/ 843 h 1080"/>
                <a:gd name="T56" fmla="*/ 576 w 976"/>
                <a:gd name="T57" fmla="*/ 845 h 1080"/>
                <a:gd name="T58" fmla="*/ 584 w 976"/>
                <a:gd name="T59" fmla="*/ 840 h 1080"/>
                <a:gd name="T60" fmla="*/ 747 w 976"/>
                <a:gd name="T61" fmla="*/ 608 h 1080"/>
                <a:gd name="T62" fmla="*/ 750 w 976"/>
                <a:gd name="T63" fmla="*/ 571 h 1080"/>
                <a:gd name="T64" fmla="*/ 778 w 976"/>
                <a:gd name="T65" fmla="*/ 536 h 1080"/>
                <a:gd name="T66" fmla="*/ 973 w 976"/>
                <a:gd name="T67" fmla="*/ 30 h 1080"/>
                <a:gd name="T68" fmla="*/ 976 w 976"/>
                <a:gd name="T69" fmla="*/ 0 h 1080"/>
                <a:gd name="T70" fmla="*/ 947 w 976"/>
                <a:gd name="T71" fmla="*/ 7 h 1080"/>
                <a:gd name="T72" fmla="*/ 265 w 976"/>
                <a:gd name="T73" fmla="*/ 533 h 1080"/>
                <a:gd name="T74" fmla="*/ 250 w 976"/>
                <a:gd name="T75" fmla="*/ 523 h 1080"/>
                <a:gd name="T76" fmla="*/ 243 w 976"/>
                <a:gd name="T77" fmla="*/ 516 h 1080"/>
                <a:gd name="T78" fmla="*/ 364 w 976"/>
                <a:gd name="T79" fmla="*/ 375 h 1080"/>
                <a:gd name="T80" fmla="*/ 265 w 976"/>
                <a:gd name="T81" fmla="*/ 533 h 1080"/>
                <a:gd name="T82" fmla="*/ 569 w 976"/>
                <a:gd name="T83" fmla="*/ 797 h 1080"/>
                <a:gd name="T84" fmla="*/ 560 w 976"/>
                <a:gd name="T85" fmla="*/ 791 h 1080"/>
                <a:gd name="T86" fmla="*/ 548 w 976"/>
                <a:gd name="T87" fmla="*/ 777 h 1080"/>
                <a:gd name="T88" fmla="*/ 691 w 976"/>
                <a:gd name="T89" fmla="*/ 657 h 1080"/>
                <a:gd name="T90" fmla="*/ 569 w 976"/>
                <a:gd name="T91" fmla="*/ 797 h 1080"/>
                <a:gd name="T92" fmla="*/ 472 w 976"/>
                <a:gd name="T93" fmla="*/ 765 h 1080"/>
                <a:gd name="T94" fmla="*/ 412 w 976"/>
                <a:gd name="T95" fmla="*/ 730 h 1080"/>
                <a:gd name="T96" fmla="*/ 553 w 976"/>
                <a:gd name="T97" fmla="*/ 489 h 1080"/>
                <a:gd name="T98" fmla="*/ 335 w 976"/>
                <a:gd name="T99" fmla="*/ 665 h 1080"/>
                <a:gd name="T100" fmla="*/ 290 w 976"/>
                <a:gd name="T101" fmla="*/ 601 h 1080"/>
                <a:gd name="T102" fmla="*/ 448 w 976"/>
                <a:gd name="T103" fmla="*/ 366 h 1080"/>
                <a:gd name="T104" fmla="*/ 926 w 976"/>
                <a:gd name="T105" fmla="*/ 57 h 1080"/>
                <a:gd name="T106" fmla="*/ 472 w 976"/>
                <a:gd name="T107" fmla="*/ 765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2975" h="1042988">
                  <a:moveTo>
                    <a:pt x="914956" y="6760"/>
                  </a:moveTo>
                  <a:cubicBezTo>
                    <a:pt x="693705" y="54081"/>
                    <a:pt x="532356" y="182523"/>
                    <a:pt x="428976" y="293582"/>
                  </a:cubicBezTo>
                  <a:cubicBezTo>
                    <a:pt x="390330" y="301308"/>
                    <a:pt x="390330" y="301308"/>
                    <a:pt x="390330" y="301308"/>
                  </a:cubicBezTo>
                  <a:cubicBezTo>
                    <a:pt x="354582" y="309033"/>
                    <a:pt x="263762" y="341868"/>
                    <a:pt x="191300" y="488659"/>
                  </a:cubicBezTo>
                  <a:cubicBezTo>
                    <a:pt x="187436" y="497351"/>
                    <a:pt x="187436" y="497351"/>
                    <a:pt x="187436" y="497351"/>
                  </a:cubicBezTo>
                  <a:cubicBezTo>
                    <a:pt x="190334" y="505077"/>
                    <a:pt x="190334" y="505077"/>
                    <a:pt x="190334" y="505077"/>
                  </a:cubicBezTo>
                  <a:cubicBezTo>
                    <a:pt x="193233" y="511837"/>
                    <a:pt x="199030" y="524391"/>
                    <a:pt x="213522" y="536946"/>
                  </a:cubicBezTo>
                  <a:cubicBezTo>
                    <a:pt x="222217" y="544672"/>
                    <a:pt x="232845" y="551432"/>
                    <a:pt x="244439" y="556260"/>
                  </a:cubicBezTo>
                  <a:cubicBezTo>
                    <a:pt x="240575" y="564952"/>
                    <a:pt x="237676" y="570746"/>
                    <a:pt x="237676" y="571712"/>
                  </a:cubicBezTo>
                  <a:cubicBezTo>
                    <a:pt x="233811" y="579438"/>
                    <a:pt x="233811" y="579438"/>
                    <a:pt x="233811" y="579438"/>
                  </a:cubicBezTo>
                  <a:cubicBezTo>
                    <a:pt x="236710" y="588129"/>
                    <a:pt x="236710" y="588129"/>
                    <a:pt x="236710" y="588129"/>
                  </a:cubicBezTo>
                  <a:cubicBezTo>
                    <a:pt x="243473" y="603581"/>
                    <a:pt x="252169" y="619033"/>
                    <a:pt x="262796" y="634484"/>
                  </a:cubicBezTo>
                  <a:cubicBezTo>
                    <a:pt x="245405" y="657662"/>
                    <a:pt x="202894" y="716571"/>
                    <a:pt x="195165" y="758098"/>
                  </a:cubicBezTo>
                  <a:cubicBezTo>
                    <a:pt x="195165" y="758098"/>
                    <a:pt x="226082" y="732989"/>
                    <a:pt x="243473" y="743612"/>
                  </a:cubicBezTo>
                  <a:cubicBezTo>
                    <a:pt x="243473" y="743612"/>
                    <a:pt x="248304" y="784172"/>
                    <a:pt x="173909" y="809281"/>
                  </a:cubicBezTo>
                  <a:cubicBezTo>
                    <a:pt x="101447" y="834390"/>
                    <a:pt x="50240" y="900060"/>
                    <a:pt x="47342" y="964764"/>
                  </a:cubicBezTo>
                  <a:cubicBezTo>
                    <a:pt x="45410" y="1023673"/>
                    <a:pt x="0" y="1034296"/>
                    <a:pt x="0" y="1034296"/>
                  </a:cubicBezTo>
                  <a:cubicBezTo>
                    <a:pt x="0" y="1034296"/>
                    <a:pt x="50240" y="1042988"/>
                    <a:pt x="80192" y="969593"/>
                  </a:cubicBezTo>
                  <a:cubicBezTo>
                    <a:pt x="104346" y="912615"/>
                    <a:pt x="146857" y="890403"/>
                    <a:pt x="181639" y="884608"/>
                  </a:cubicBezTo>
                  <a:cubicBezTo>
                    <a:pt x="235744" y="874951"/>
                    <a:pt x="282120" y="871088"/>
                    <a:pt x="310138" y="788035"/>
                  </a:cubicBezTo>
                  <a:cubicBezTo>
                    <a:pt x="310138" y="788035"/>
                    <a:pt x="315935" y="837288"/>
                    <a:pt x="262796" y="879780"/>
                  </a:cubicBezTo>
                  <a:cubicBezTo>
                    <a:pt x="262796" y="879780"/>
                    <a:pt x="333326" y="875917"/>
                    <a:pt x="414484" y="765824"/>
                  </a:cubicBezTo>
                  <a:cubicBezTo>
                    <a:pt x="430909" y="774515"/>
                    <a:pt x="444435" y="780310"/>
                    <a:pt x="455063" y="782241"/>
                  </a:cubicBezTo>
                  <a:cubicBezTo>
                    <a:pt x="463758" y="784172"/>
                    <a:pt x="463758" y="784172"/>
                    <a:pt x="463758" y="784172"/>
                  </a:cubicBezTo>
                  <a:cubicBezTo>
                    <a:pt x="471488" y="779344"/>
                    <a:pt x="471488" y="779344"/>
                    <a:pt x="471488" y="779344"/>
                  </a:cubicBezTo>
                  <a:cubicBezTo>
                    <a:pt x="477284" y="775481"/>
                    <a:pt x="483081" y="771618"/>
                    <a:pt x="489845" y="766789"/>
                  </a:cubicBezTo>
                  <a:cubicBezTo>
                    <a:pt x="496608" y="778378"/>
                    <a:pt x="504337" y="788035"/>
                    <a:pt x="513033" y="795761"/>
                  </a:cubicBezTo>
                  <a:cubicBezTo>
                    <a:pt x="527525" y="808316"/>
                    <a:pt x="541051" y="812179"/>
                    <a:pt x="547814" y="814110"/>
                  </a:cubicBezTo>
                  <a:cubicBezTo>
                    <a:pt x="556510" y="816042"/>
                    <a:pt x="556510" y="816042"/>
                    <a:pt x="556510" y="816042"/>
                  </a:cubicBezTo>
                  <a:cubicBezTo>
                    <a:pt x="564239" y="811213"/>
                    <a:pt x="564239" y="811213"/>
                    <a:pt x="564239" y="811213"/>
                  </a:cubicBezTo>
                  <a:cubicBezTo>
                    <a:pt x="699502" y="718503"/>
                    <a:pt x="719791" y="623861"/>
                    <a:pt x="721724" y="587164"/>
                  </a:cubicBezTo>
                  <a:cubicBezTo>
                    <a:pt x="724622" y="551432"/>
                    <a:pt x="724622" y="551432"/>
                    <a:pt x="724622" y="551432"/>
                  </a:cubicBezTo>
                  <a:cubicBezTo>
                    <a:pt x="733318" y="540809"/>
                    <a:pt x="742979" y="529220"/>
                    <a:pt x="751675" y="517631"/>
                  </a:cubicBezTo>
                  <a:cubicBezTo>
                    <a:pt x="861817" y="369874"/>
                    <a:pt x="925584" y="205700"/>
                    <a:pt x="940077" y="28972"/>
                  </a:cubicBezTo>
                  <a:cubicBezTo>
                    <a:pt x="942975" y="0"/>
                    <a:pt x="942975" y="0"/>
                    <a:pt x="942975" y="0"/>
                  </a:cubicBezTo>
                  <a:lnTo>
                    <a:pt x="914956" y="6760"/>
                  </a:lnTo>
                  <a:close/>
                  <a:moveTo>
                    <a:pt x="256033" y="514734"/>
                  </a:moveTo>
                  <a:cubicBezTo>
                    <a:pt x="250236" y="511837"/>
                    <a:pt x="245405" y="508940"/>
                    <a:pt x="241541" y="505077"/>
                  </a:cubicBezTo>
                  <a:cubicBezTo>
                    <a:pt x="238642" y="502179"/>
                    <a:pt x="235744" y="500248"/>
                    <a:pt x="234778" y="498316"/>
                  </a:cubicBezTo>
                  <a:cubicBezTo>
                    <a:pt x="274390" y="421058"/>
                    <a:pt x="317868" y="382429"/>
                    <a:pt x="351683" y="362149"/>
                  </a:cubicBezTo>
                  <a:cubicBezTo>
                    <a:pt x="309172" y="446167"/>
                    <a:pt x="271492" y="501214"/>
                    <a:pt x="256033" y="514734"/>
                  </a:cubicBezTo>
                  <a:close/>
                  <a:moveTo>
                    <a:pt x="549747" y="769687"/>
                  </a:moveTo>
                  <a:cubicBezTo>
                    <a:pt x="546848" y="767755"/>
                    <a:pt x="543950" y="765824"/>
                    <a:pt x="541051" y="763892"/>
                  </a:cubicBezTo>
                  <a:cubicBezTo>
                    <a:pt x="537187" y="760029"/>
                    <a:pt x="533322" y="755201"/>
                    <a:pt x="529457" y="750372"/>
                  </a:cubicBezTo>
                  <a:cubicBezTo>
                    <a:pt x="540085" y="732989"/>
                    <a:pt x="589359" y="688565"/>
                    <a:pt x="667619" y="634484"/>
                  </a:cubicBezTo>
                  <a:cubicBezTo>
                    <a:pt x="652160" y="671182"/>
                    <a:pt x="619310" y="719469"/>
                    <a:pt x="549747" y="769687"/>
                  </a:cubicBezTo>
                  <a:close/>
                  <a:moveTo>
                    <a:pt x="456029" y="738783"/>
                  </a:moveTo>
                  <a:cubicBezTo>
                    <a:pt x="441536" y="732989"/>
                    <a:pt x="420281" y="721400"/>
                    <a:pt x="398059" y="704983"/>
                  </a:cubicBezTo>
                  <a:cubicBezTo>
                    <a:pt x="540085" y="543706"/>
                    <a:pt x="534288" y="472242"/>
                    <a:pt x="534288" y="472242"/>
                  </a:cubicBezTo>
                  <a:cubicBezTo>
                    <a:pt x="428010" y="507008"/>
                    <a:pt x="337191" y="624827"/>
                    <a:pt x="323665" y="642210"/>
                  </a:cubicBezTo>
                  <a:cubicBezTo>
                    <a:pt x="305307" y="622896"/>
                    <a:pt x="289849" y="601650"/>
                    <a:pt x="280187" y="580404"/>
                  </a:cubicBezTo>
                  <a:cubicBezTo>
                    <a:pt x="293714" y="552397"/>
                    <a:pt x="343954" y="456790"/>
                    <a:pt x="432841" y="353457"/>
                  </a:cubicBezTo>
                  <a:cubicBezTo>
                    <a:pt x="524626" y="246261"/>
                    <a:pt x="679213" y="110093"/>
                    <a:pt x="894667" y="55047"/>
                  </a:cubicBezTo>
                  <a:cubicBezTo>
                    <a:pt x="849257" y="444236"/>
                    <a:pt x="558442" y="670216"/>
                    <a:pt x="456029" y="7387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9" name="Freeform 43"/>
            <p:cNvSpPr>
              <a:spLocks noEditPoints="1"/>
            </p:cNvSpPr>
            <p:nvPr/>
          </p:nvSpPr>
          <p:spPr>
            <a:xfrm>
              <a:off x="6723063" y="1706563"/>
              <a:ext cx="463550" cy="461963"/>
            </a:xfrm>
            <a:custGeom>
              <a:avLst/>
              <a:gdLst>
                <a:gd name="T0" fmla="*/ 479 w 479"/>
                <a:gd name="T1" fmla="*/ 219 h 478"/>
                <a:gd name="T2" fmla="*/ 467 w 479"/>
                <a:gd name="T3" fmla="*/ 206 h 478"/>
                <a:gd name="T4" fmla="*/ 426 w 479"/>
                <a:gd name="T5" fmla="*/ 201 h 478"/>
                <a:gd name="T6" fmla="*/ 398 w 479"/>
                <a:gd name="T7" fmla="*/ 180 h 478"/>
                <a:gd name="T8" fmla="*/ 395 w 479"/>
                <a:gd name="T9" fmla="*/ 146 h 478"/>
                <a:gd name="T10" fmla="*/ 427 w 479"/>
                <a:gd name="T11" fmla="*/ 103 h 478"/>
                <a:gd name="T12" fmla="*/ 427 w 479"/>
                <a:gd name="T13" fmla="*/ 87 h 478"/>
                <a:gd name="T14" fmla="*/ 394 w 479"/>
                <a:gd name="T15" fmla="*/ 54 h 478"/>
                <a:gd name="T16" fmla="*/ 373 w 479"/>
                <a:gd name="T17" fmla="*/ 55 h 478"/>
                <a:gd name="T18" fmla="*/ 334 w 479"/>
                <a:gd name="T19" fmla="*/ 84 h 478"/>
                <a:gd name="T20" fmla="*/ 305 w 479"/>
                <a:gd name="T21" fmla="*/ 84 h 478"/>
                <a:gd name="T22" fmla="*/ 284 w 479"/>
                <a:gd name="T23" fmla="*/ 69 h 478"/>
                <a:gd name="T24" fmla="*/ 276 w 479"/>
                <a:gd name="T25" fmla="*/ 9 h 478"/>
                <a:gd name="T26" fmla="*/ 264 w 479"/>
                <a:gd name="T27" fmla="*/ 0 h 478"/>
                <a:gd name="T28" fmla="*/ 217 w 479"/>
                <a:gd name="T29" fmla="*/ 0 h 478"/>
                <a:gd name="T30" fmla="*/ 205 w 479"/>
                <a:gd name="T31" fmla="*/ 12 h 478"/>
                <a:gd name="T32" fmla="*/ 198 w 479"/>
                <a:gd name="T33" fmla="*/ 67 h 478"/>
                <a:gd name="T34" fmla="*/ 180 w 479"/>
                <a:gd name="T35" fmla="*/ 81 h 478"/>
                <a:gd name="T36" fmla="*/ 150 w 479"/>
                <a:gd name="T37" fmla="*/ 87 h 478"/>
                <a:gd name="T38" fmla="*/ 107 w 479"/>
                <a:gd name="T39" fmla="*/ 53 h 478"/>
                <a:gd name="T40" fmla="*/ 91 w 479"/>
                <a:gd name="T41" fmla="*/ 52 h 478"/>
                <a:gd name="T42" fmla="*/ 55 w 479"/>
                <a:gd name="T43" fmla="*/ 87 h 478"/>
                <a:gd name="T44" fmla="*/ 55 w 479"/>
                <a:gd name="T45" fmla="*/ 107 h 478"/>
                <a:gd name="T46" fmla="*/ 83 w 479"/>
                <a:gd name="T47" fmla="*/ 145 h 478"/>
                <a:gd name="T48" fmla="*/ 84 w 479"/>
                <a:gd name="T49" fmla="*/ 176 h 478"/>
                <a:gd name="T50" fmla="*/ 65 w 479"/>
                <a:gd name="T51" fmla="*/ 196 h 478"/>
                <a:gd name="T52" fmla="*/ 17 w 479"/>
                <a:gd name="T53" fmla="*/ 201 h 478"/>
                <a:gd name="T54" fmla="*/ 1 w 479"/>
                <a:gd name="T55" fmla="*/ 219 h 478"/>
                <a:gd name="T56" fmla="*/ 0 w 479"/>
                <a:gd name="T57" fmla="*/ 260 h 478"/>
                <a:gd name="T58" fmla="*/ 15 w 479"/>
                <a:gd name="T59" fmla="*/ 275 h 478"/>
                <a:gd name="T60" fmla="*/ 61 w 479"/>
                <a:gd name="T61" fmla="*/ 282 h 478"/>
                <a:gd name="T62" fmla="*/ 83 w 479"/>
                <a:gd name="T63" fmla="*/ 306 h 478"/>
                <a:gd name="T64" fmla="*/ 83 w 479"/>
                <a:gd name="T65" fmla="*/ 333 h 478"/>
                <a:gd name="T66" fmla="*/ 56 w 479"/>
                <a:gd name="T67" fmla="*/ 371 h 478"/>
                <a:gd name="T68" fmla="*/ 55 w 479"/>
                <a:gd name="T69" fmla="*/ 393 h 478"/>
                <a:gd name="T70" fmla="*/ 85 w 479"/>
                <a:gd name="T71" fmla="*/ 423 h 478"/>
                <a:gd name="T72" fmla="*/ 106 w 479"/>
                <a:gd name="T73" fmla="*/ 424 h 478"/>
                <a:gd name="T74" fmla="*/ 147 w 479"/>
                <a:gd name="T75" fmla="*/ 394 h 478"/>
                <a:gd name="T76" fmla="*/ 181 w 479"/>
                <a:gd name="T77" fmla="*/ 398 h 478"/>
                <a:gd name="T78" fmla="*/ 196 w 479"/>
                <a:gd name="T79" fmla="*/ 419 h 478"/>
                <a:gd name="T80" fmla="*/ 202 w 479"/>
                <a:gd name="T81" fmla="*/ 464 h 478"/>
                <a:gd name="T82" fmla="*/ 216 w 479"/>
                <a:gd name="T83" fmla="*/ 477 h 478"/>
                <a:gd name="T84" fmla="*/ 261 w 479"/>
                <a:gd name="T85" fmla="*/ 477 h 478"/>
                <a:gd name="T86" fmla="*/ 276 w 479"/>
                <a:gd name="T87" fmla="*/ 466 h 478"/>
                <a:gd name="T88" fmla="*/ 283 w 479"/>
                <a:gd name="T89" fmla="*/ 415 h 478"/>
                <a:gd name="T90" fmla="*/ 306 w 479"/>
                <a:gd name="T91" fmla="*/ 395 h 478"/>
                <a:gd name="T92" fmla="*/ 338 w 479"/>
                <a:gd name="T93" fmla="*/ 398 h 478"/>
                <a:gd name="T94" fmla="*/ 371 w 479"/>
                <a:gd name="T95" fmla="*/ 423 h 478"/>
                <a:gd name="T96" fmla="*/ 389 w 479"/>
                <a:gd name="T97" fmla="*/ 426 h 478"/>
                <a:gd name="T98" fmla="*/ 425 w 479"/>
                <a:gd name="T99" fmla="*/ 391 h 478"/>
                <a:gd name="T100" fmla="*/ 425 w 479"/>
                <a:gd name="T101" fmla="*/ 374 h 478"/>
                <a:gd name="T102" fmla="*/ 392 w 479"/>
                <a:gd name="T103" fmla="*/ 325 h 478"/>
                <a:gd name="T104" fmla="*/ 398 w 479"/>
                <a:gd name="T105" fmla="*/ 298 h 478"/>
                <a:gd name="T106" fmla="*/ 418 w 479"/>
                <a:gd name="T107" fmla="*/ 282 h 478"/>
                <a:gd name="T108" fmla="*/ 460 w 479"/>
                <a:gd name="T109" fmla="*/ 276 h 478"/>
                <a:gd name="T110" fmla="*/ 476 w 479"/>
                <a:gd name="T111" fmla="*/ 267 h 478"/>
                <a:gd name="T112" fmla="*/ 479 w 479"/>
                <a:gd name="T113" fmla="*/ 219 h 478"/>
                <a:gd name="T114" fmla="*/ 239 w 479"/>
                <a:gd name="T115" fmla="*/ 335 h 478"/>
                <a:gd name="T116" fmla="*/ 143 w 479"/>
                <a:gd name="T117" fmla="*/ 239 h 478"/>
                <a:gd name="T118" fmla="*/ 239 w 479"/>
                <a:gd name="T119" fmla="*/ 142 h 478"/>
                <a:gd name="T120" fmla="*/ 336 w 479"/>
                <a:gd name="T121" fmla="*/ 239 h 478"/>
                <a:gd name="T122" fmla="*/ 239 w 479"/>
                <a:gd name="T123" fmla="*/ 335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3550" h="461963">
                  <a:moveTo>
                    <a:pt x="463550" y="211653"/>
                  </a:moveTo>
                  <a:cubicBezTo>
                    <a:pt x="462582" y="199089"/>
                    <a:pt x="451937" y="199089"/>
                    <a:pt x="451937" y="199089"/>
                  </a:cubicBezTo>
                  <a:cubicBezTo>
                    <a:pt x="451937" y="199089"/>
                    <a:pt x="433550" y="196189"/>
                    <a:pt x="412259" y="194256"/>
                  </a:cubicBezTo>
                  <a:cubicBezTo>
                    <a:pt x="391937" y="191357"/>
                    <a:pt x="385163" y="173961"/>
                    <a:pt x="385163" y="173961"/>
                  </a:cubicBezTo>
                  <a:cubicBezTo>
                    <a:pt x="371614" y="152699"/>
                    <a:pt x="382259" y="141102"/>
                    <a:pt x="382259" y="141102"/>
                  </a:cubicBezTo>
                  <a:cubicBezTo>
                    <a:pt x="413227" y="99544"/>
                    <a:pt x="413227" y="99544"/>
                    <a:pt x="413227" y="99544"/>
                  </a:cubicBezTo>
                  <a:cubicBezTo>
                    <a:pt x="420001" y="90846"/>
                    <a:pt x="413227" y="84081"/>
                    <a:pt x="413227" y="84081"/>
                  </a:cubicBezTo>
                  <a:cubicBezTo>
                    <a:pt x="381292" y="52188"/>
                    <a:pt x="381292" y="52188"/>
                    <a:pt x="381292" y="52188"/>
                  </a:cubicBezTo>
                  <a:cubicBezTo>
                    <a:pt x="371614" y="43490"/>
                    <a:pt x="360969" y="53155"/>
                    <a:pt x="360969" y="53155"/>
                  </a:cubicBezTo>
                  <a:cubicBezTo>
                    <a:pt x="323227" y="81182"/>
                    <a:pt x="323227" y="81182"/>
                    <a:pt x="323227" y="81182"/>
                  </a:cubicBezTo>
                  <a:cubicBezTo>
                    <a:pt x="316453" y="86014"/>
                    <a:pt x="295162" y="81182"/>
                    <a:pt x="295162" y="81182"/>
                  </a:cubicBezTo>
                  <a:cubicBezTo>
                    <a:pt x="283549" y="78282"/>
                    <a:pt x="274840" y="66685"/>
                    <a:pt x="274840" y="66685"/>
                  </a:cubicBezTo>
                  <a:cubicBezTo>
                    <a:pt x="267098" y="8698"/>
                    <a:pt x="267098" y="8698"/>
                    <a:pt x="267098" y="8698"/>
                  </a:cubicBezTo>
                  <a:cubicBezTo>
                    <a:pt x="266130" y="966"/>
                    <a:pt x="255485" y="0"/>
                    <a:pt x="255485" y="0"/>
                  </a:cubicBezTo>
                  <a:cubicBezTo>
                    <a:pt x="210001" y="0"/>
                    <a:pt x="210001" y="0"/>
                    <a:pt x="210001" y="0"/>
                  </a:cubicBezTo>
                  <a:cubicBezTo>
                    <a:pt x="199356" y="0"/>
                    <a:pt x="198388" y="11597"/>
                    <a:pt x="198388" y="11597"/>
                  </a:cubicBezTo>
                  <a:cubicBezTo>
                    <a:pt x="198388" y="13530"/>
                    <a:pt x="191614" y="64752"/>
                    <a:pt x="191614" y="64752"/>
                  </a:cubicBezTo>
                  <a:cubicBezTo>
                    <a:pt x="189678" y="70551"/>
                    <a:pt x="174194" y="78282"/>
                    <a:pt x="174194" y="78282"/>
                  </a:cubicBezTo>
                  <a:cubicBezTo>
                    <a:pt x="160646" y="87947"/>
                    <a:pt x="145162" y="84081"/>
                    <a:pt x="145162" y="84081"/>
                  </a:cubicBezTo>
                  <a:cubicBezTo>
                    <a:pt x="103549" y="51222"/>
                    <a:pt x="103549" y="51222"/>
                    <a:pt x="103549" y="51222"/>
                  </a:cubicBezTo>
                  <a:cubicBezTo>
                    <a:pt x="97742" y="45423"/>
                    <a:pt x="88065" y="50255"/>
                    <a:pt x="88065" y="50255"/>
                  </a:cubicBezTo>
                  <a:cubicBezTo>
                    <a:pt x="53226" y="84081"/>
                    <a:pt x="53226" y="84081"/>
                    <a:pt x="53226" y="84081"/>
                  </a:cubicBezTo>
                  <a:cubicBezTo>
                    <a:pt x="45484" y="91813"/>
                    <a:pt x="53226" y="103410"/>
                    <a:pt x="53226" y="103410"/>
                  </a:cubicBezTo>
                  <a:cubicBezTo>
                    <a:pt x="80323" y="140135"/>
                    <a:pt x="80323" y="140135"/>
                    <a:pt x="80323" y="140135"/>
                  </a:cubicBezTo>
                  <a:cubicBezTo>
                    <a:pt x="90000" y="149800"/>
                    <a:pt x="81291" y="170095"/>
                    <a:pt x="81291" y="170095"/>
                  </a:cubicBezTo>
                  <a:cubicBezTo>
                    <a:pt x="76452" y="183625"/>
                    <a:pt x="62903" y="189424"/>
                    <a:pt x="62903" y="189424"/>
                  </a:cubicBezTo>
                  <a:cubicBezTo>
                    <a:pt x="16452" y="194256"/>
                    <a:pt x="16452" y="194256"/>
                    <a:pt x="16452" y="194256"/>
                  </a:cubicBezTo>
                  <a:cubicBezTo>
                    <a:pt x="0" y="196189"/>
                    <a:pt x="968" y="211653"/>
                    <a:pt x="968" y="211653"/>
                  </a:cubicBezTo>
                  <a:cubicBezTo>
                    <a:pt x="0" y="251277"/>
                    <a:pt x="0" y="251277"/>
                    <a:pt x="0" y="251277"/>
                  </a:cubicBezTo>
                  <a:cubicBezTo>
                    <a:pt x="968" y="265774"/>
                    <a:pt x="14516" y="265774"/>
                    <a:pt x="14516" y="265774"/>
                  </a:cubicBezTo>
                  <a:cubicBezTo>
                    <a:pt x="59032" y="272539"/>
                    <a:pt x="59032" y="272539"/>
                    <a:pt x="59032" y="272539"/>
                  </a:cubicBezTo>
                  <a:cubicBezTo>
                    <a:pt x="74516" y="274472"/>
                    <a:pt x="80323" y="295734"/>
                    <a:pt x="80323" y="295734"/>
                  </a:cubicBezTo>
                  <a:cubicBezTo>
                    <a:pt x="89033" y="313130"/>
                    <a:pt x="80323" y="321828"/>
                    <a:pt x="80323" y="321828"/>
                  </a:cubicBezTo>
                  <a:cubicBezTo>
                    <a:pt x="54194" y="358553"/>
                    <a:pt x="54194" y="358553"/>
                    <a:pt x="54194" y="358553"/>
                  </a:cubicBezTo>
                  <a:cubicBezTo>
                    <a:pt x="43549" y="369184"/>
                    <a:pt x="53226" y="379815"/>
                    <a:pt x="53226" y="379815"/>
                  </a:cubicBezTo>
                  <a:cubicBezTo>
                    <a:pt x="82258" y="408808"/>
                    <a:pt x="82258" y="408808"/>
                    <a:pt x="82258" y="408808"/>
                  </a:cubicBezTo>
                  <a:cubicBezTo>
                    <a:pt x="95807" y="417506"/>
                    <a:pt x="102581" y="409775"/>
                    <a:pt x="102581" y="409775"/>
                  </a:cubicBezTo>
                  <a:cubicBezTo>
                    <a:pt x="142259" y="380781"/>
                    <a:pt x="142259" y="380781"/>
                    <a:pt x="142259" y="380781"/>
                  </a:cubicBezTo>
                  <a:cubicBezTo>
                    <a:pt x="155807" y="371117"/>
                    <a:pt x="175162" y="384647"/>
                    <a:pt x="175162" y="384647"/>
                  </a:cubicBezTo>
                  <a:cubicBezTo>
                    <a:pt x="190646" y="391412"/>
                    <a:pt x="189678" y="404942"/>
                    <a:pt x="189678" y="404942"/>
                  </a:cubicBezTo>
                  <a:cubicBezTo>
                    <a:pt x="195485" y="448433"/>
                    <a:pt x="195485" y="448433"/>
                    <a:pt x="195485" y="448433"/>
                  </a:cubicBezTo>
                  <a:cubicBezTo>
                    <a:pt x="196452" y="459064"/>
                    <a:pt x="209033" y="460997"/>
                    <a:pt x="209033" y="460997"/>
                  </a:cubicBezTo>
                  <a:cubicBezTo>
                    <a:pt x="252582" y="460997"/>
                    <a:pt x="252582" y="460997"/>
                    <a:pt x="252582" y="460997"/>
                  </a:cubicBezTo>
                  <a:cubicBezTo>
                    <a:pt x="267098" y="461963"/>
                    <a:pt x="267098" y="450366"/>
                    <a:pt x="267098" y="450366"/>
                  </a:cubicBezTo>
                  <a:cubicBezTo>
                    <a:pt x="273872" y="401077"/>
                    <a:pt x="273872" y="401077"/>
                    <a:pt x="273872" y="401077"/>
                  </a:cubicBezTo>
                  <a:cubicBezTo>
                    <a:pt x="276775" y="388513"/>
                    <a:pt x="296130" y="381748"/>
                    <a:pt x="296130" y="381748"/>
                  </a:cubicBezTo>
                  <a:cubicBezTo>
                    <a:pt x="315485" y="373050"/>
                    <a:pt x="327098" y="384647"/>
                    <a:pt x="327098" y="384647"/>
                  </a:cubicBezTo>
                  <a:cubicBezTo>
                    <a:pt x="359034" y="408808"/>
                    <a:pt x="359034" y="408808"/>
                    <a:pt x="359034" y="408808"/>
                  </a:cubicBezTo>
                  <a:cubicBezTo>
                    <a:pt x="365808" y="417506"/>
                    <a:pt x="376453" y="411708"/>
                    <a:pt x="376453" y="411708"/>
                  </a:cubicBezTo>
                  <a:cubicBezTo>
                    <a:pt x="411292" y="377882"/>
                    <a:pt x="411292" y="377882"/>
                    <a:pt x="411292" y="377882"/>
                  </a:cubicBezTo>
                  <a:cubicBezTo>
                    <a:pt x="418066" y="368217"/>
                    <a:pt x="411292" y="361452"/>
                    <a:pt x="411292" y="361452"/>
                  </a:cubicBezTo>
                  <a:cubicBezTo>
                    <a:pt x="379356" y="314096"/>
                    <a:pt x="379356" y="314096"/>
                    <a:pt x="379356" y="314096"/>
                  </a:cubicBezTo>
                  <a:cubicBezTo>
                    <a:pt x="374517" y="305398"/>
                    <a:pt x="385163" y="288002"/>
                    <a:pt x="385163" y="288002"/>
                  </a:cubicBezTo>
                  <a:cubicBezTo>
                    <a:pt x="392905" y="273505"/>
                    <a:pt x="404518" y="272539"/>
                    <a:pt x="404518" y="272539"/>
                  </a:cubicBezTo>
                  <a:cubicBezTo>
                    <a:pt x="445163" y="266740"/>
                    <a:pt x="445163" y="266740"/>
                    <a:pt x="445163" y="266740"/>
                  </a:cubicBezTo>
                  <a:cubicBezTo>
                    <a:pt x="460647" y="265774"/>
                    <a:pt x="460647" y="258042"/>
                    <a:pt x="460647" y="258042"/>
                  </a:cubicBezTo>
                  <a:cubicBezTo>
                    <a:pt x="460647" y="258042"/>
                    <a:pt x="463550" y="223250"/>
                    <a:pt x="463550" y="211653"/>
                  </a:cubicBezTo>
                  <a:close/>
                  <a:moveTo>
                    <a:pt x="231291" y="323761"/>
                  </a:moveTo>
                  <a:cubicBezTo>
                    <a:pt x="180001" y="323761"/>
                    <a:pt x="138388" y="282203"/>
                    <a:pt x="138388" y="230982"/>
                  </a:cubicBezTo>
                  <a:cubicBezTo>
                    <a:pt x="138388" y="178793"/>
                    <a:pt x="180001" y="137236"/>
                    <a:pt x="231291" y="137236"/>
                  </a:cubicBezTo>
                  <a:cubicBezTo>
                    <a:pt x="283549" y="137236"/>
                    <a:pt x="325162" y="178793"/>
                    <a:pt x="325162" y="230982"/>
                  </a:cubicBezTo>
                  <a:cubicBezTo>
                    <a:pt x="325162" y="282203"/>
                    <a:pt x="283549" y="323761"/>
                    <a:pt x="231291" y="3237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Freeform 44"/>
            <p:cNvSpPr>
              <a:spLocks noEditPoints="1"/>
            </p:cNvSpPr>
            <p:nvPr/>
          </p:nvSpPr>
          <p:spPr>
            <a:xfrm>
              <a:off x="7011988" y="1995488"/>
              <a:ext cx="631825" cy="628650"/>
            </a:xfrm>
            <a:custGeom>
              <a:avLst/>
              <a:gdLst>
                <a:gd name="T0" fmla="*/ 644 w 655"/>
                <a:gd name="T1" fmla="*/ 429 h 650"/>
                <a:gd name="T2" fmla="*/ 636 w 655"/>
                <a:gd name="T3" fmla="*/ 406 h 650"/>
                <a:gd name="T4" fmla="*/ 587 w 655"/>
                <a:gd name="T5" fmla="*/ 377 h 650"/>
                <a:gd name="T6" fmla="*/ 562 w 655"/>
                <a:gd name="T7" fmla="*/ 336 h 650"/>
                <a:gd name="T8" fmla="*/ 576 w 655"/>
                <a:gd name="T9" fmla="*/ 290 h 650"/>
                <a:gd name="T10" fmla="*/ 642 w 655"/>
                <a:gd name="T11" fmla="*/ 253 h 650"/>
                <a:gd name="T12" fmla="*/ 650 w 655"/>
                <a:gd name="T13" fmla="*/ 232 h 650"/>
                <a:gd name="T14" fmla="*/ 625 w 655"/>
                <a:gd name="T15" fmla="*/ 171 h 650"/>
                <a:gd name="T16" fmla="*/ 598 w 655"/>
                <a:gd name="T17" fmla="*/ 161 h 650"/>
                <a:gd name="T18" fmla="*/ 532 w 655"/>
                <a:gd name="T19" fmla="*/ 177 h 650"/>
                <a:gd name="T20" fmla="*/ 495 w 655"/>
                <a:gd name="T21" fmla="*/ 161 h 650"/>
                <a:gd name="T22" fmla="*/ 477 w 655"/>
                <a:gd name="T23" fmla="*/ 131 h 650"/>
                <a:gd name="T24" fmla="*/ 498 w 655"/>
                <a:gd name="T25" fmla="*/ 50 h 650"/>
                <a:gd name="T26" fmla="*/ 489 w 655"/>
                <a:gd name="T27" fmla="*/ 31 h 650"/>
                <a:gd name="T28" fmla="*/ 429 w 655"/>
                <a:gd name="T29" fmla="*/ 6 h 650"/>
                <a:gd name="T30" fmla="*/ 407 w 655"/>
                <a:gd name="T31" fmla="*/ 14 h 650"/>
                <a:gd name="T32" fmla="*/ 367 w 655"/>
                <a:gd name="T33" fmla="*/ 81 h 650"/>
                <a:gd name="T34" fmla="*/ 337 w 655"/>
                <a:gd name="T35" fmla="*/ 90 h 650"/>
                <a:gd name="T36" fmla="*/ 295 w 655"/>
                <a:gd name="T37" fmla="*/ 80 h 650"/>
                <a:gd name="T38" fmla="*/ 258 w 655"/>
                <a:gd name="T39" fmla="*/ 13 h 650"/>
                <a:gd name="T40" fmla="*/ 239 w 655"/>
                <a:gd name="T41" fmla="*/ 3 h 650"/>
                <a:gd name="T42" fmla="*/ 173 w 655"/>
                <a:gd name="T43" fmla="*/ 28 h 650"/>
                <a:gd name="T44" fmla="*/ 163 w 655"/>
                <a:gd name="T45" fmla="*/ 54 h 650"/>
                <a:gd name="T46" fmla="*/ 177 w 655"/>
                <a:gd name="T47" fmla="*/ 118 h 650"/>
                <a:gd name="T48" fmla="*/ 162 w 655"/>
                <a:gd name="T49" fmla="*/ 158 h 650"/>
                <a:gd name="T50" fmla="*/ 126 w 655"/>
                <a:gd name="T51" fmla="*/ 174 h 650"/>
                <a:gd name="T52" fmla="*/ 62 w 655"/>
                <a:gd name="T53" fmla="*/ 153 h 650"/>
                <a:gd name="T54" fmla="*/ 32 w 655"/>
                <a:gd name="T55" fmla="*/ 167 h 650"/>
                <a:gd name="T56" fmla="*/ 8 w 655"/>
                <a:gd name="T57" fmla="*/ 220 h 650"/>
                <a:gd name="T58" fmla="*/ 19 w 655"/>
                <a:gd name="T59" fmla="*/ 248 h 650"/>
                <a:gd name="T60" fmla="*/ 74 w 655"/>
                <a:gd name="T61" fmla="*/ 281 h 650"/>
                <a:gd name="T62" fmla="*/ 90 w 655"/>
                <a:gd name="T63" fmla="*/ 324 h 650"/>
                <a:gd name="T64" fmla="*/ 75 w 655"/>
                <a:gd name="T65" fmla="*/ 360 h 650"/>
                <a:gd name="T66" fmla="*/ 19 w 655"/>
                <a:gd name="T67" fmla="*/ 392 h 650"/>
                <a:gd name="T68" fmla="*/ 6 w 655"/>
                <a:gd name="T69" fmla="*/ 420 h 650"/>
                <a:gd name="T70" fmla="*/ 28 w 655"/>
                <a:gd name="T71" fmla="*/ 475 h 650"/>
                <a:gd name="T72" fmla="*/ 55 w 655"/>
                <a:gd name="T73" fmla="*/ 489 h 650"/>
                <a:gd name="T74" fmla="*/ 122 w 655"/>
                <a:gd name="T75" fmla="*/ 472 h 650"/>
                <a:gd name="T76" fmla="*/ 165 w 655"/>
                <a:gd name="T77" fmla="*/ 496 h 650"/>
                <a:gd name="T78" fmla="*/ 173 w 655"/>
                <a:gd name="T79" fmla="*/ 531 h 650"/>
                <a:gd name="T80" fmla="*/ 156 w 655"/>
                <a:gd name="T81" fmla="*/ 592 h 650"/>
                <a:gd name="T82" fmla="*/ 167 w 655"/>
                <a:gd name="T83" fmla="*/ 617 h 650"/>
                <a:gd name="T84" fmla="*/ 223 w 655"/>
                <a:gd name="T85" fmla="*/ 641 h 650"/>
                <a:gd name="T86" fmla="*/ 250 w 655"/>
                <a:gd name="T87" fmla="*/ 635 h 650"/>
                <a:gd name="T88" fmla="*/ 286 w 655"/>
                <a:gd name="T89" fmla="*/ 574 h 650"/>
                <a:gd name="T90" fmla="*/ 327 w 655"/>
                <a:gd name="T91" fmla="*/ 560 h 650"/>
                <a:gd name="T92" fmla="*/ 366 w 655"/>
                <a:gd name="T93" fmla="*/ 581 h 650"/>
                <a:gd name="T94" fmla="*/ 394 w 655"/>
                <a:gd name="T95" fmla="*/ 632 h 650"/>
                <a:gd name="T96" fmla="*/ 416 w 655"/>
                <a:gd name="T97" fmla="*/ 645 h 650"/>
                <a:gd name="T98" fmla="*/ 480 w 655"/>
                <a:gd name="T99" fmla="*/ 621 h 650"/>
                <a:gd name="T100" fmla="*/ 491 w 655"/>
                <a:gd name="T101" fmla="*/ 598 h 650"/>
                <a:gd name="T102" fmla="*/ 475 w 655"/>
                <a:gd name="T103" fmla="*/ 517 h 650"/>
                <a:gd name="T104" fmla="*/ 498 w 655"/>
                <a:gd name="T105" fmla="*/ 487 h 650"/>
                <a:gd name="T106" fmla="*/ 532 w 655"/>
                <a:gd name="T107" fmla="*/ 476 h 650"/>
                <a:gd name="T108" fmla="*/ 589 w 655"/>
                <a:gd name="T109" fmla="*/ 492 h 650"/>
                <a:gd name="T110" fmla="*/ 614 w 655"/>
                <a:gd name="T111" fmla="*/ 489 h 650"/>
                <a:gd name="T112" fmla="*/ 644 w 655"/>
                <a:gd name="T113" fmla="*/ 429 h 650"/>
                <a:gd name="T114" fmla="*/ 245 w 655"/>
                <a:gd name="T115" fmla="*/ 514 h 650"/>
                <a:gd name="T116" fmla="*/ 136 w 655"/>
                <a:gd name="T117" fmla="*/ 242 h 650"/>
                <a:gd name="T118" fmla="*/ 408 w 655"/>
                <a:gd name="T119" fmla="*/ 133 h 650"/>
                <a:gd name="T120" fmla="*/ 517 w 655"/>
                <a:gd name="T121" fmla="*/ 405 h 650"/>
                <a:gd name="T122" fmla="*/ 245 w 655"/>
                <a:gd name="T123" fmla="*/ 51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31825" h="628650">
                  <a:moveTo>
                    <a:pt x="621214" y="414909"/>
                  </a:moveTo>
                  <a:cubicBezTo>
                    <a:pt x="627002" y="399435"/>
                    <a:pt x="613497" y="392664"/>
                    <a:pt x="613497" y="392664"/>
                  </a:cubicBezTo>
                  <a:cubicBezTo>
                    <a:pt x="613497" y="392664"/>
                    <a:pt x="591311" y="378157"/>
                    <a:pt x="566231" y="364617"/>
                  </a:cubicBezTo>
                  <a:cubicBezTo>
                    <a:pt x="541151" y="350110"/>
                    <a:pt x="542115" y="324964"/>
                    <a:pt x="542115" y="324964"/>
                  </a:cubicBezTo>
                  <a:cubicBezTo>
                    <a:pt x="536328" y="289179"/>
                    <a:pt x="555620" y="280475"/>
                    <a:pt x="555620" y="280475"/>
                  </a:cubicBezTo>
                  <a:cubicBezTo>
                    <a:pt x="619285" y="244690"/>
                    <a:pt x="619285" y="244690"/>
                    <a:pt x="619285" y="244690"/>
                  </a:cubicBezTo>
                  <a:cubicBezTo>
                    <a:pt x="631825" y="236953"/>
                    <a:pt x="627002" y="224380"/>
                    <a:pt x="627002" y="224380"/>
                  </a:cubicBezTo>
                  <a:cubicBezTo>
                    <a:pt x="602886" y="165383"/>
                    <a:pt x="602886" y="165383"/>
                    <a:pt x="602886" y="165383"/>
                  </a:cubicBezTo>
                  <a:cubicBezTo>
                    <a:pt x="596134" y="148942"/>
                    <a:pt x="576842" y="155712"/>
                    <a:pt x="576842" y="155712"/>
                  </a:cubicBezTo>
                  <a:cubicBezTo>
                    <a:pt x="513177" y="171186"/>
                    <a:pt x="513177" y="171186"/>
                    <a:pt x="513177" y="171186"/>
                  </a:cubicBezTo>
                  <a:cubicBezTo>
                    <a:pt x="501602" y="174088"/>
                    <a:pt x="477486" y="155712"/>
                    <a:pt x="477486" y="155712"/>
                  </a:cubicBezTo>
                  <a:cubicBezTo>
                    <a:pt x="463981" y="146040"/>
                    <a:pt x="460123" y="126697"/>
                    <a:pt x="460123" y="126697"/>
                  </a:cubicBezTo>
                  <a:cubicBezTo>
                    <a:pt x="480380" y="48358"/>
                    <a:pt x="480380" y="48358"/>
                    <a:pt x="480380" y="48358"/>
                  </a:cubicBezTo>
                  <a:cubicBezTo>
                    <a:pt x="483274" y="37719"/>
                    <a:pt x="471698" y="29982"/>
                    <a:pt x="471698" y="29982"/>
                  </a:cubicBezTo>
                  <a:cubicBezTo>
                    <a:pt x="413821" y="5803"/>
                    <a:pt x="413821" y="5803"/>
                    <a:pt x="413821" y="5803"/>
                  </a:cubicBezTo>
                  <a:cubicBezTo>
                    <a:pt x="399352" y="0"/>
                    <a:pt x="392600" y="13540"/>
                    <a:pt x="392600" y="13540"/>
                  </a:cubicBezTo>
                  <a:cubicBezTo>
                    <a:pt x="390670" y="17409"/>
                    <a:pt x="354015" y="78339"/>
                    <a:pt x="354015" y="78339"/>
                  </a:cubicBezTo>
                  <a:cubicBezTo>
                    <a:pt x="349192" y="84142"/>
                    <a:pt x="325076" y="87044"/>
                    <a:pt x="325076" y="87044"/>
                  </a:cubicBezTo>
                  <a:cubicBezTo>
                    <a:pt x="301926" y="90912"/>
                    <a:pt x="284562" y="77372"/>
                    <a:pt x="284562" y="77372"/>
                  </a:cubicBezTo>
                  <a:cubicBezTo>
                    <a:pt x="248872" y="12573"/>
                    <a:pt x="248872" y="12573"/>
                    <a:pt x="248872" y="12573"/>
                  </a:cubicBezTo>
                  <a:cubicBezTo>
                    <a:pt x="245013" y="1934"/>
                    <a:pt x="230544" y="2901"/>
                    <a:pt x="230544" y="2901"/>
                  </a:cubicBezTo>
                  <a:cubicBezTo>
                    <a:pt x="166879" y="27080"/>
                    <a:pt x="166879" y="27080"/>
                    <a:pt x="166879" y="27080"/>
                  </a:cubicBezTo>
                  <a:cubicBezTo>
                    <a:pt x="153374" y="33850"/>
                    <a:pt x="157233" y="52226"/>
                    <a:pt x="157233" y="52226"/>
                  </a:cubicBezTo>
                  <a:cubicBezTo>
                    <a:pt x="170737" y="114124"/>
                    <a:pt x="170737" y="114124"/>
                    <a:pt x="170737" y="114124"/>
                  </a:cubicBezTo>
                  <a:cubicBezTo>
                    <a:pt x="177490" y="131533"/>
                    <a:pt x="156268" y="152810"/>
                    <a:pt x="156268" y="152810"/>
                  </a:cubicBezTo>
                  <a:cubicBezTo>
                    <a:pt x="142764" y="167318"/>
                    <a:pt x="121542" y="168285"/>
                    <a:pt x="121542" y="168285"/>
                  </a:cubicBezTo>
                  <a:cubicBezTo>
                    <a:pt x="59806" y="147975"/>
                    <a:pt x="59806" y="147975"/>
                    <a:pt x="59806" y="147975"/>
                  </a:cubicBezTo>
                  <a:cubicBezTo>
                    <a:pt x="37620" y="142172"/>
                    <a:pt x="30868" y="161515"/>
                    <a:pt x="30868" y="161515"/>
                  </a:cubicBezTo>
                  <a:cubicBezTo>
                    <a:pt x="7717" y="212774"/>
                    <a:pt x="7717" y="212774"/>
                    <a:pt x="7717" y="212774"/>
                  </a:cubicBezTo>
                  <a:cubicBezTo>
                    <a:pt x="965" y="231150"/>
                    <a:pt x="18328" y="239854"/>
                    <a:pt x="18328" y="239854"/>
                  </a:cubicBezTo>
                  <a:cubicBezTo>
                    <a:pt x="71382" y="271770"/>
                    <a:pt x="71382" y="271770"/>
                    <a:pt x="71382" y="271770"/>
                  </a:cubicBezTo>
                  <a:cubicBezTo>
                    <a:pt x="90674" y="282409"/>
                    <a:pt x="86816" y="313358"/>
                    <a:pt x="86816" y="313358"/>
                  </a:cubicBezTo>
                  <a:cubicBezTo>
                    <a:pt x="87780" y="341405"/>
                    <a:pt x="72346" y="348175"/>
                    <a:pt x="72346" y="348175"/>
                  </a:cubicBezTo>
                  <a:cubicBezTo>
                    <a:pt x="18328" y="379124"/>
                    <a:pt x="18328" y="379124"/>
                    <a:pt x="18328" y="379124"/>
                  </a:cubicBezTo>
                  <a:cubicBezTo>
                    <a:pt x="0" y="387829"/>
                    <a:pt x="5788" y="406205"/>
                    <a:pt x="5788" y="406205"/>
                  </a:cubicBezTo>
                  <a:cubicBezTo>
                    <a:pt x="27009" y="459398"/>
                    <a:pt x="27009" y="459398"/>
                    <a:pt x="27009" y="459398"/>
                  </a:cubicBezTo>
                  <a:cubicBezTo>
                    <a:pt x="39549" y="478741"/>
                    <a:pt x="53054" y="472938"/>
                    <a:pt x="53054" y="472938"/>
                  </a:cubicBezTo>
                  <a:cubicBezTo>
                    <a:pt x="117683" y="456497"/>
                    <a:pt x="117683" y="456497"/>
                    <a:pt x="117683" y="456497"/>
                  </a:cubicBezTo>
                  <a:cubicBezTo>
                    <a:pt x="141799" y="451661"/>
                    <a:pt x="159162" y="479708"/>
                    <a:pt x="159162" y="479708"/>
                  </a:cubicBezTo>
                  <a:cubicBezTo>
                    <a:pt x="174596" y="497117"/>
                    <a:pt x="166879" y="513559"/>
                    <a:pt x="166879" y="513559"/>
                  </a:cubicBezTo>
                  <a:cubicBezTo>
                    <a:pt x="150480" y="572555"/>
                    <a:pt x="150480" y="572555"/>
                    <a:pt x="150480" y="572555"/>
                  </a:cubicBezTo>
                  <a:cubicBezTo>
                    <a:pt x="145657" y="586095"/>
                    <a:pt x="161091" y="596734"/>
                    <a:pt x="161091" y="596734"/>
                  </a:cubicBezTo>
                  <a:cubicBezTo>
                    <a:pt x="215110" y="619946"/>
                    <a:pt x="215110" y="619946"/>
                    <a:pt x="215110" y="619946"/>
                  </a:cubicBezTo>
                  <a:cubicBezTo>
                    <a:pt x="234402" y="628650"/>
                    <a:pt x="241155" y="614143"/>
                    <a:pt x="241155" y="614143"/>
                  </a:cubicBezTo>
                  <a:cubicBezTo>
                    <a:pt x="275881" y="555146"/>
                    <a:pt x="275881" y="555146"/>
                    <a:pt x="275881" y="555146"/>
                  </a:cubicBezTo>
                  <a:cubicBezTo>
                    <a:pt x="286492" y="539672"/>
                    <a:pt x="315430" y="541606"/>
                    <a:pt x="315430" y="541606"/>
                  </a:cubicBezTo>
                  <a:cubicBezTo>
                    <a:pt x="344369" y="540639"/>
                    <a:pt x="353050" y="561916"/>
                    <a:pt x="353050" y="561916"/>
                  </a:cubicBezTo>
                  <a:cubicBezTo>
                    <a:pt x="380060" y="611241"/>
                    <a:pt x="380060" y="611241"/>
                    <a:pt x="380060" y="611241"/>
                  </a:cubicBezTo>
                  <a:cubicBezTo>
                    <a:pt x="384883" y="625749"/>
                    <a:pt x="401281" y="623814"/>
                    <a:pt x="401281" y="623814"/>
                  </a:cubicBezTo>
                  <a:cubicBezTo>
                    <a:pt x="463017" y="600603"/>
                    <a:pt x="463017" y="600603"/>
                    <a:pt x="463017" y="600603"/>
                  </a:cubicBezTo>
                  <a:cubicBezTo>
                    <a:pt x="478451" y="591898"/>
                    <a:pt x="473628" y="578358"/>
                    <a:pt x="473628" y="578358"/>
                  </a:cubicBezTo>
                  <a:cubicBezTo>
                    <a:pt x="458194" y="500019"/>
                    <a:pt x="458194" y="500019"/>
                    <a:pt x="458194" y="500019"/>
                  </a:cubicBezTo>
                  <a:cubicBezTo>
                    <a:pt x="456264" y="487446"/>
                    <a:pt x="480380" y="471004"/>
                    <a:pt x="480380" y="471004"/>
                  </a:cubicBezTo>
                  <a:cubicBezTo>
                    <a:pt x="496778" y="455529"/>
                    <a:pt x="513177" y="460365"/>
                    <a:pt x="513177" y="460365"/>
                  </a:cubicBezTo>
                  <a:cubicBezTo>
                    <a:pt x="568160" y="475840"/>
                    <a:pt x="568160" y="475840"/>
                    <a:pt x="568160" y="475840"/>
                  </a:cubicBezTo>
                  <a:cubicBezTo>
                    <a:pt x="588417" y="483577"/>
                    <a:pt x="592276" y="472938"/>
                    <a:pt x="592276" y="472938"/>
                  </a:cubicBezTo>
                  <a:cubicBezTo>
                    <a:pt x="592276" y="472938"/>
                    <a:pt x="615426" y="429416"/>
                    <a:pt x="621214" y="414909"/>
                  </a:cubicBezTo>
                  <a:close/>
                  <a:moveTo>
                    <a:pt x="236331" y="497117"/>
                  </a:moveTo>
                  <a:cubicBezTo>
                    <a:pt x="135047" y="453595"/>
                    <a:pt x="87780" y="335602"/>
                    <a:pt x="131188" y="234051"/>
                  </a:cubicBezTo>
                  <a:cubicBezTo>
                    <a:pt x="174596" y="132500"/>
                    <a:pt x="292279" y="85110"/>
                    <a:pt x="393564" y="128631"/>
                  </a:cubicBezTo>
                  <a:cubicBezTo>
                    <a:pt x="494849" y="172153"/>
                    <a:pt x="542115" y="290146"/>
                    <a:pt x="498708" y="391697"/>
                  </a:cubicBezTo>
                  <a:cubicBezTo>
                    <a:pt x="456264" y="493248"/>
                    <a:pt x="338581" y="540639"/>
                    <a:pt x="236331" y="4971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Dikdörtgen 36"/>
            <p:cNvSpPr/>
            <p:nvPr/>
          </p:nvSpPr>
          <p:spPr>
            <a:xfrm>
              <a:off x="5025746" y="1324690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IDEA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Dikdörtgen 36"/>
            <p:cNvSpPr/>
            <p:nvPr/>
          </p:nvSpPr>
          <p:spPr>
            <a:xfrm>
              <a:off x="6611355" y="1324690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CREATE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Dikdörtgen 36"/>
            <p:cNvSpPr/>
            <p:nvPr/>
          </p:nvSpPr>
          <p:spPr>
            <a:xfrm>
              <a:off x="5025746" y="4126256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START UP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4" name="Dikdörtgen 36"/>
            <p:cNvSpPr/>
            <p:nvPr/>
          </p:nvSpPr>
          <p:spPr>
            <a:xfrm>
              <a:off x="6611355" y="4126256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SUCCESS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5" name="TextBox 26"/>
          <p:cNvSpPr txBox="1"/>
          <p:nvPr/>
        </p:nvSpPr>
        <p:spPr>
          <a:xfrm>
            <a:off x="990600" y="250825"/>
            <a:ext cx="3479165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 b="1">
                <a:solidFill>
                  <a:srgbClr val="1C1C1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组长有话要说</a:t>
            </a:r>
            <a:endParaRPr lang="zh-CN" altLang="zh-CN" sz="2400" b="1">
              <a:solidFill>
                <a:srgbClr val="1C1C1C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0510" y="892175"/>
            <a:ext cx="5111115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/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在这两周的时间里，其实我并没有把组长这个职位做得很好，上周忙着参加校运会，</a:t>
            </a:r>
            <a:r>
              <a:rPr lang="en-US" altLang="zh-CN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天有</a:t>
            </a:r>
            <a:r>
              <a:rPr lang="en-US" altLang="zh-CN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</a:t>
            </a: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场比赛以及其他科目的一堆作业，使得我无法将更多的精力放在软工作业上；同时，同组的其他三名成为也在为校运会努力，因此，在上周只完成了大部分前端的页面；因此这周我将大部分精力与时间放在了软工上，但是因为时间紧，任务重，团队成员也都已经尽自己最大的努力完成此次的任务，虽然进度比我们想象地差了一点，但之后两周尽力弥补起来。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现在来说说我当组长的感想吧，我安排了一个前端的负责人帮我负责安排前端的同学，前端的负责人和前端的同学都很靠谱地完成了我布置得工作，很多时候其实大家都是从不会到会。在开会时大家在一起探讨，私下一起交流，使得这个团队更加有凝聚力。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再说说对</a:t>
            </a:r>
            <a:r>
              <a:rPr lang="en-US" altLang="zh-CN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beta</a:t>
            </a: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的愿想：希望可以把所有功能实现以及可以快乐到冲刺结束。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grpSp>
        <p:nvGrpSpPr>
          <p:cNvPr id="16" name="Group 58"/>
          <p:cNvGrpSpPr/>
          <p:nvPr/>
        </p:nvGrpSpPr>
        <p:grpSpPr>
          <a:xfrm>
            <a:off x="5562601" y="1170866"/>
            <a:ext cx="3246437" cy="3235325"/>
            <a:chOff x="4714876" y="1235076"/>
            <a:chExt cx="3246437" cy="3235325"/>
          </a:xfrm>
        </p:grpSpPr>
        <p:sp>
          <p:nvSpPr>
            <p:cNvPr id="17" name="Rectangle 5"/>
            <p:cNvSpPr>
              <a:spLocks noChangeArrowheads="1"/>
            </p:cNvSpPr>
            <p:nvPr/>
          </p:nvSpPr>
          <p:spPr>
            <a:xfrm>
              <a:off x="4714876" y="1235076"/>
              <a:ext cx="1624013" cy="161766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Rectangle 6"/>
            <p:cNvSpPr>
              <a:spLocks noChangeArrowheads="1"/>
            </p:cNvSpPr>
            <p:nvPr/>
          </p:nvSpPr>
          <p:spPr>
            <a:xfrm>
              <a:off x="6338888" y="2852738"/>
              <a:ext cx="1622425" cy="161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Rectangle 7"/>
            <p:cNvSpPr>
              <a:spLocks noChangeArrowheads="1"/>
            </p:cNvSpPr>
            <p:nvPr/>
          </p:nvSpPr>
          <p:spPr>
            <a:xfrm>
              <a:off x="4714876" y="2852738"/>
              <a:ext cx="1624013" cy="16176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Rectangle 8"/>
            <p:cNvSpPr>
              <a:spLocks noChangeArrowheads="1"/>
            </p:cNvSpPr>
            <p:nvPr/>
          </p:nvSpPr>
          <p:spPr>
            <a:xfrm>
              <a:off x="6338888" y="1235076"/>
              <a:ext cx="1622425" cy="16176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Freeform 9"/>
            <p:cNvSpPr/>
            <p:nvPr/>
          </p:nvSpPr>
          <p:spPr>
            <a:xfrm>
              <a:off x="5238751" y="2633663"/>
              <a:ext cx="239713" cy="25400"/>
            </a:xfrm>
            <a:custGeom>
              <a:avLst/>
              <a:gdLst>
                <a:gd name="T0" fmla="*/ 238 w 247"/>
                <a:gd name="T1" fmla="*/ 0 h 26"/>
                <a:gd name="T2" fmla="*/ 9 w 247"/>
                <a:gd name="T3" fmla="*/ 0 h 26"/>
                <a:gd name="T4" fmla="*/ 0 w 247"/>
                <a:gd name="T5" fmla="*/ 13 h 26"/>
                <a:gd name="T6" fmla="*/ 15 w 247"/>
                <a:gd name="T7" fmla="*/ 24 h 26"/>
                <a:gd name="T8" fmla="*/ 27 w 247"/>
                <a:gd name="T9" fmla="*/ 24 h 26"/>
                <a:gd name="T10" fmla="*/ 27 w 247"/>
                <a:gd name="T11" fmla="*/ 23 h 26"/>
                <a:gd name="T12" fmla="*/ 218 w 247"/>
                <a:gd name="T13" fmla="*/ 23 h 26"/>
                <a:gd name="T14" fmla="*/ 236 w 247"/>
                <a:gd name="T15" fmla="*/ 23 h 26"/>
                <a:gd name="T16" fmla="*/ 247 w 247"/>
                <a:gd name="T17" fmla="*/ 12 h 26"/>
                <a:gd name="T18" fmla="*/ 238 w 247"/>
                <a:gd name="T1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9713" h="25400">
                  <a:moveTo>
                    <a:pt x="230979" y="0"/>
                  </a:moveTo>
                  <a:cubicBezTo>
                    <a:pt x="8734" y="0"/>
                    <a:pt x="8734" y="0"/>
                    <a:pt x="8734" y="0"/>
                  </a:cubicBezTo>
                  <a:cubicBezTo>
                    <a:pt x="8734" y="0"/>
                    <a:pt x="0" y="977"/>
                    <a:pt x="0" y="12700"/>
                  </a:cubicBezTo>
                  <a:cubicBezTo>
                    <a:pt x="0" y="25400"/>
                    <a:pt x="14557" y="23446"/>
                    <a:pt x="14557" y="23446"/>
                  </a:cubicBezTo>
                  <a:cubicBezTo>
                    <a:pt x="26203" y="23446"/>
                    <a:pt x="26203" y="23446"/>
                    <a:pt x="26203" y="23446"/>
                  </a:cubicBezTo>
                  <a:cubicBezTo>
                    <a:pt x="26203" y="22469"/>
                    <a:pt x="26203" y="22469"/>
                    <a:pt x="26203" y="22469"/>
                  </a:cubicBezTo>
                  <a:cubicBezTo>
                    <a:pt x="211569" y="22469"/>
                    <a:pt x="211569" y="22469"/>
                    <a:pt x="211569" y="22469"/>
                  </a:cubicBezTo>
                  <a:cubicBezTo>
                    <a:pt x="229038" y="22469"/>
                    <a:pt x="229038" y="22469"/>
                    <a:pt x="229038" y="22469"/>
                  </a:cubicBezTo>
                  <a:cubicBezTo>
                    <a:pt x="229038" y="22469"/>
                    <a:pt x="239713" y="21492"/>
                    <a:pt x="239713" y="11723"/>
                  </a:cubicBezTo>
                  <a:cubicBezTo>
                    <a:pt x="239713" y="1954"/>
                    <a:pt x="230979" y="0"/>
                    <a:pt x="2309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Freeform 10"/>
            <p:cNvSpPr/>
            <p:nvPr/>
          </p:nvSpPr>
          <p:spPr>
            <a:xfrm>
              <a:off x="5227638" y="2582863"/>
              <a:ext cx="261938" cy="26988"/>
            </a:xfrm>
            <a:custGeom>
              <a:avLst/>
              <a:gdLst>
                <a:gd name="T0" fmla="*/ 261 w 270"/>
                <a:gd name="T1" fmla="*/ 0 h 28"/>
                <a:gd name="T2" fmla="*/ 11 w 270"/>
                <a:gd name="T3" fmla="*/ 0 h 28"/>
                <a:gd name="T4" fmla="*/ 0 w 270"/>
                <a:gd name="T5" fmla="*/ 15 h 28"/>
                <a:gd name="T6" fmla="*/ 21 w 270"/>
                <a:gd name="T7" fmla="*/ 26 h 28"/>
                <a:gd name="T8" fmla="*/ 250 w 270"/>
                <a:gd name="T9" fmla="*/ 26 h 28"/>
                <a:gd name="T10" fmla="*/ 259 w 270"/>
                <a:gd name="T11" fmla="*/ 26 h 28"/>
                <a:gd name="T12" fmla="*/ 270 w 270"/>
                <a:gd name="T13" fmla="*/ 12 h 28"/>
                <a:gd name="T14" fmla="*/ 261 w 270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938" h="26988">
                  <a:moveTo>
                    <a:pt x="253207" y="0"/>
                  </a:moveTo>
                  <a:cubicBezTo>
                    <a:pt x="10672" y="0"/>
                    <a:pt x="10672" y="0"/>
                    <a:pt x="10672" y="0"/>
                  </a:cubicBezTo>
                  <a:cubicBezTo>
                    <a:pt x="10672" y="0"/>
                    <a:pt x="0" y="1928"/>
                    <a:pt x="0" y="14458"/>
                  </a:cubicBezTo>
                  <a:cubicBezTo>
                    <a:pt x="0" y="26988"/>
                    <a:pt x="20373" y="25060"/>
                    <a:pt x="20373" y="25060"/>
                  </a:cubicBezTo>
                  <a:cubicBezTo>
                    <a:pt x="242535" y="25060"/>
                    <a:pt x="242535" y="25060"/>
                    <a:pt x="242535" y="25060"/>
                  </a:cubicBezTo>
                  <a:cubicBezTo>
                    <a:pt x="251266" y="25060"/>
                    <a:pt x="251266" y="25060"/>
                    <a:pt x="251266" y="25060"/>
                  </a:cubicBezTo>
                  <a:cubicBezTo>
                    <a:pt x="251266" y="25060"/>
                    <a:pt x="261938" y="24096"/>
                    <a:pt x="261938" y="11566"/>
                  </a:cubicBezTo>
                  <a:cubicBezTo>
                    <a:pt x="261938" y="0"/>
                    <a:pt x="253207" y="0"/>
                    <a:pt x="253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Freeform 11"/>
            <p:cNvSpPr/>
            <p:nvPr/>
          </p:nvSpPr>
          <p:spPr>
            <a:xfrm>
              <a:off x="5227638" y="2517776"/>
              <a:ext cx="261938" cy="34925"/>
            </a:xfrm>
            <a:custGeom>
              <a:avLst/>
              <a:gdLst>
                <a:gd name="T0" fmla="*/ 263 w 270"/>
                <a:gd name="T1" fmla="*/ 0 h 37"/>
                <a:gd name="T2" fmla="*/ 9 w 270"/>
                <a:gd name="T3" fmla="*/ 0 h 37"/>
                <a:gd name="T4" fmla="*/ 0 w 270"/>
                <a:gd name="T5" fmla="*/ 20 h 37"/>
                <a:gd name="T6" fmla="*/ 11 w 270"/>
                <a:gd name="T7" fmla="*/ 37 h 37"/>
                <a:gd name="T8" fmla="*/ 261 w 270"/>
                <a:gd name="T9" fmla="*/ 37 h 37"/>
                <a:gd name="T10" fmla="*/ 270 w 270"/>
                <a:gd name="T11" fmla="*/ 16 h 37"/>
                <a:gd name="T12" fmla="*/ 263 w 270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1938" h="34925">
                  <a:moveTo>
                    <a:pt x="255147" y="0"/>
                  </a:moveTo>
                  <a:cubicBezTo>
                    <a:pt x="8731" y="0"/>
                    <a:pt x="8731" y="0"/>
                    <a:pt x="8731" y="0"/>
                  </a:cubicBezTo>
                  <a:cubicBezTo>
                    <a:pt x="8731" y="0"/>
                    <a:pt x="0" y="3776"/>
                    <a:pt x="0" y="18878"/>
                  </a:cubicBezTo>
                  <a:cubicBezTo>
                    <a:pt x="0" y="33981"/>
                    <a:pt x="10672" y="34925"/>
                    <a:pt x="10672" y="34925"/>
                  </a:cubicBezTo>
                  <a:cubicBezTo>
                    <a:pt x="253207" y="34925"/>
                    <a:pt x="253207" y="34925"/>
                    <a:pt x="253207" y="34925"/>
                  </a:cubicBezTo>
                  <a:cubicBezTo>
                    <a:pt x="253207" y="34925"/>
                    <a:pt x="261938" y="33037"/>
                    <a:pt x="261938" y="15103"/>
                  </a:cubicBezTo>
                  <a:cubicBezTo>
                    <a:pt x="261938" y="1888"/>
                    <a:pt x="255147" y="0"/>
                    <a:pt x="255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Freeform 12"/>
            <p:cNvSpPr>
              <a:spLocks noEditPoints="1"/>
            </p:cNvSpPr>
            <p:nvPr/>
          </p:nvSpPr>
          <p:spPr>
            <a:xfrm>
              <a:off x="5045076" y="1706563"/>
              <a:ext cx="1052513" cy="777875"/>
            </a:xfrm>
            <a:custGeom>
              <a:avLst/>
              <a:gdLst>
                <a:gd name="T0" fmla="*/ 944 w 1089"/>
                <a:gd name="T1" fmla="*/ 419 h 804"/>
                <a:gd name="T2" fmla="*/ 710 w 1089"/>
                <a:gd name="T3" fmla="*/ 322 h 804"/>
                <a:gd name="T4" fmla="*/ 638 w 1089"/>
                <a:gd name="T5" fmla="*/ 372 h 804"/>
                <a:gd name="T6" fmla="*/ 644 w 1089"/>
                <a:gd name="T7" fmla="*/ 322 h 804"/>
                <a:gd name="T8" fmla="*/ 550 w 1089"/>
                <a:gd name="T9" fmla="*/ 92 h 804"/>
                <a:gd name="T10" fmla="*/ 326 w 1089"/>
                <a:gd name="T11" fmla="*/ 0 h 804"/>
                <a:gd name="T12" fmla="*/ 93 w 1089"/>
                <a:gd name="T13" fmla="*/ 93 h 804"/>
                <a:gd name="T14" fmla="*/ 0 w 1089"/>
                <a:gd name="T15" fmla="*/ 304 h 804"/>
                <a:gd name="T16" fmla="*/ 30 w 1089"/>
                <a:gd name="T17" fmla="*/ 464 h 804"/>
                <a:gd name="T18" fmla="*/ 87 w 1089"/>
                <a:gd name="T19" fmla="*/ 571 h 804"/>
                <a:gd name="T20" fmla="*/ 138 w 1089"/>
                <a:gd name="T21" fmla="*/ 675 h 804"/>
                <a:gd name="T22" fmla="*/ 148 w 1089"/>
                <a:gd name="T23" fmla="*/ 744 h 804"/>
                <a:gd name="T24" fmla="*/ 192 w 1089"/>
                <a:gd name="T25" fmla="*/ 804 h 804"/>
                <a:gd name="T26" fmla="*/ 466 w 1089"/>
                <a:gd name="T27" fmla="*/ 799 h 804"/>
                <a:gd name="T28" fmla="*/ 497 w 1089"/>
                <a:gd name="T29" fmla="*/ 712 h 804"/>
                <a:gd name="T30" fmla="*/ 1089 w 1089"/>
                <a:gd name="T31" fmla="*/ 565 h 804"/>
                <a:gd name="T32" fmla="*/ 454 w 1089"/>
                <a:gd name="T33" fmla="*/ 689 h 804"/>
                <a:gd name="T34" fmla="*/ 438 w 1089"/>
                <a:gd name="T35" fmla="*/ 745 h 804"/>
                <a:gd name="T36" fmla="*/ 208 w 1089"/>
                <a:gd name="T37" fmla="*/ 744 h 804"/>
                <a:gd name="T38" fmla="*/ 187 w 1089"/>
                <a:gd name="T39" fmla="*/ 691 h 804"/>
                <a:gd name="T40" fmla="*/ 141 w 1089"/>
                <a:gd name="T41" fmla="*/ 562 h 804"/>
                <a:gd name="T42" fmla="*/ 124 w 1089"/>
                <a:gd name="T43" fmla="*/ 533 h 804"/>
                <a:gd name="T44" fmla="*/ 53 w 1089"/>
                <a:gd name="T45" fmla="*/ 330 h 804"/>
                <a:gd name="T46" fmla="*/ 77 w 1089"/>
                <a:gd name="T47" fmla="*/ 209 h 804"/>
                <a:gd name="T48" fmla="*/ 304 w 1089"/>
                <a:gd name="T49" fmla="*/ 60 h 804"/>
                <a:gd name="T50" fmla="*/ 512 w 1089"/>
                <a:gd name="T51" fmla="*/ 136 h 804"/>
                <a:gd name="T52" fmla="*/ 591 w 1089"/>
                <a:gd name="T53" fmla="*/ 328 h 804"/>
                <a:gd name="T54" fmla="*/ 513 w 1089"/>
                <a:gd name="T55" fmla="*/ 542 h 804"/>
                <a:gd name="T56" fmla="*/ 463 w 1089"/>
                <a:gd name="T57" fmla="*/ 646 h 804"/>
                <a:gd name="T58" fmla="*/ 931 w 1089"/>
                <a:gd name="T59" fmla="*/ 663 h 804"/>
                <a:gd name="T60" fmla="*/ 545 w 1089"/>
                <a:gd name="T61" fmla="*/ 589 h 804"/>
                <a:gd name="T62" fmla="*/ 571 w 1089"/>
                <a:gd name="T63" fmla="*/ 542 h 804"/>
                <a:gd name="T64" fmla="*/ 670 w 1089"/>
                <a:gd name="T65" fmla="*/ 428 h 804"/>
                <a:gd name="T66" fmla="*/ 695 w 1089"/>
                <a:gd name="T67" fmla="*/ 419 h 804"/>
                <a:gd name="T68" fmla="*/ 899 w 1089"/>
                <a:gd name="T69" fmla="*/ 440 h 804"/>
                <a:gd name="T70" fmla="*/ 905 w 1089"/>
                <a:gd name="T71" fmla="*/ 454 h 804"/>
                <a:gd name="T72" fmla="*/ 931 w 1089"/>
                <a:gd name="T73" fmla="*/ 457 h 804"/>
                <a:gd name="T74" fmla="*/ 931 w 1089"/>
                <a:gd name="T75" fmla="*/ 663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52513" h="777875">
                  <a:moveTo>
                    <a:pt x="913338" y="405385"/>
                  </a:moveTo>
                  <a:cubicBezTo>
                    <a:pt x="913338" y="405385"/>
                    <a:pt x="912371" y="405385"/>
                    <a:pt x="912371" y="405385"/>
                  </a:cubicBezTo>
                  <a:cubicBezTo>
                    <a:pt x="903673" y="334757"/>
                    <a:pt x="844717" y="280577"/>
                    <a:pt x="774162" y="280577"/>
                  </a:cubicBezTo>
                  <a:cubicBezTo>
                    <a:pt x="742268" y="280577"/>
                    <a:pt x="711340" y="291219"/>
                    <a:pt x="686211" y="311537"/>
                  </a:cubicBezTo>
                  <a:cubicBezTo>
                    <a:pt x="667848" y="327017"/>
                    <a:pt x="653351" y="347335"/>
                    <a:pt x="644652" y="369587"/>
                  </a:cubicBezTo>
                  <a:cubicBezTo>
                    <a:pt x="635954" y="365717"/>
                    <a:pt x="626289" y="361847"/>
                    <a:pt x="616624" y="359912"/>
                  </a:cubicBezTo>
                  <a:cubicBezTo>
                    <a:pt x="619523" y="345400"/>
                    <a:pt x="621456" y="329920"/>
                    <a:pt x="622423" y="312505"/>
                  </a:cubicBezTo>
                  <a:cubicBezTo>
                    <a:pt x="622423" y="312505"/>
                    <a:pt x="622423" y="312505"/>
                    <a:pt x="622423" y="311537"/>
                  </a:cubicBezTo>
                  <a:cubicBezTo>
                    <a:pt x="622423" y="303797"/>
                    <a:pt x="622423" y="303797"/>
                    <a:pt x="622423" y="303797"/>
                  </a:cubicBezTo>
                  <a:cubicBezTo>
                    <a:pt x="619523" y="217689"/>
                    <a:pt x="589562" y="148028"/>
                    <a:pt x="531572" y="89011"/>
                  </a:cubicBezTo>
                  <a:cubicBezTo>
                    <a:pt x="477449" y="34830"/>
                    <a:pt x="404961" y="4838"/>
                    <a:pt x="315077" y="0"/>
                  </a:cubicBezTo>
                  <a:cubicBezTo>
                    <a:pt x="315077" y="0"/>
                    <a:pt x="315077" y="0"/>
                    <a:pt x="315077" y="0"/>
                  </a:cubicBezTo>
                  <a:cubicBezTo>
                    <a:pt x="291881" y="0"/>
                    <a:pt x="291881" y="0"/>
                    <a:pt x="291881" y="0"/>
                  </a:cubicBezTo>
                  <a:cubicBezTo>
                    <a:pt x="213595" y="2903"/>
                    <a:pt x="146907" y="32895"/>
                    <a:pt x="89884" y="89978"/>
                  </a:cubicBezTo>
                  <a:cubicBezTo>
                    <a:pt x="67655" y="112231"/>
                    <a:pt x="44459" y="138353"/>
                    <a:pt x="28028" y="174151"/>
                  </a:cubicBezTo>
                  <a:cubicBezTo>
                    <a:pt x="10631" y="211884"/>
                    <a:pt x="966" y="250584"/>
                    <a:pt x="0" y="294122"/>
                  </a:cubicBezTo>
                  <a:cubicBezTo>
                    <a:pt x="0" y="314440"/>
                    <a:pt x="0" y="314440"/>
                    <a:pt x="0" y="314440"/>
                  </a:cubicBezTo>
                  <a:cubicBezTo>
                    <a:pt x="2899" y="370555"/>
                    <a:pt x="11598" y="413125"/>
                    <a:pt x="28995" y="448923"/>
                  </a:cubicBezTo>
                  <a:cubicBezTo>
                    <a:pt x="44459" y="480851"/>
                    <a:pt x="60889" y="511811"/>
                    <a:pt x="77320" y="540836"/>
                  </a:cubicBezTo>
                  <a:cubicBezTo>
                    <a:pt x="84085" y="552446"/>
                    <a:pt x="84085" y="552446"/>
                    <a:pt x="84085" y="552446"/>
                  </a:cubicBezTo>
                  <a:cubicBezTo>
                    <a:pt x="87951" y="558251"/>
                    <a:pt x="91817" y="565024"/>
                    <a:pt x="95683" y="571796"/>
                  </a:cubicBezTo>
                  <a:cubicBezTo>
                    <a:pt x="110180" y="596951"/>
                    <a:pt x="125644" y="624042"/>
                    <a:pt x="133376" y="653067"/>
                  </a:cubicBezTo>
                  <a:cubicBezTo>
                    <a:pt x="136276" y="665644"/>
                    <a:pt x="138209" y="680157"/>
                    <a:pt x="140142" y="694669"/>
                  </a:cubicBezTo>
                  <a:cubicBezTo>
                    <a:pt x="141108" y="703377"/>
                    <a:pt x="142075" y="711117"/>
                    <a:pt x="143041" y="719825"/>
                  </a:cubicBezTo>
                  <a:cubicBezTo>
                    <a:pt x="146907" y="744012"/>
                    <a:pt x="163338" y="762395"/>
                    <a:pt x="174936" y="773037"/>
                  </a:cubicBezTo>
                  <a:cubicBezTo>
                    <a:pt x="177835" y="775940"/>
                    <a:pt x="181701" y="777875"/>
                    <a:pt x="185567" y="777875"/>
                  </a:cubicBezTo>
                  <a:cubicBezTo>
                    <a:pt x="439755" y="777875"/>
                    <a:pt x="439755" y="777875"/>
                    <a:pt x="439755" y="777875"/>
                  </a:cubicBezTo>
                  <a:cubicBezTo>
                    <a:pt x="443621" y="777875"/>
                    <a:pt x="447487" y="775940"/>
                    <a:pt x="450387" y="773037"/>
                  </a:cubicBezTo>
                  <a:cubicBezTo>
                    <a:pt x="469717" y="752720"/>
                    <a:pt x="474549" y="722727"/>
                    <a:pt x="479381" y="692734"/>
                  </a:cubicBezTo>
                  <a:cubicBezTo>
                    <a:pt x="479381" y="691767"/>
                    <a:pt x="479381" y="689832"/>
                    <a:pt x="480348" y="688864"/>
                  </a:cubicBezTo>
                  <a:cubicBezTo>
                    <a:pt x="913338" y="688864"/>
                    <a:pt x="913338" y="688864"/>
                    <a:pt x="913338" y="688864"/>
                  </a:cubicBezTo>
                  <a:cubicBezTo>
                    <a:pt x="990657" y="688864"/>
                    <a:pt x="1052513" y="625009"/>
                    <a:pt x="1052513" y="546641"/>
                  </a:cubicBezTo>
                  <a:cubicBezTo>
                    <a:pt x="1052513" y="469241"/>
                    <a:pt x="990657" y="405385"/>
                    <a:pt x="913338" y="405385"/>
                  </a:cubicBezTo>
                  <a:close/>
                  <a:moveTo>
                    <a:pt x="438789" y="666612"/>
                  </a:moveTo>
                  <a:cubicBezTo>
                    <a:pt x="435889" y="686929"/>
                    <a:pt x="432023" y="707247"/>
                    <a:pt x="423325" y="720792"/>
                  </a:cubicBezTo>
                  <a:cubicBezTo>
                    <a:pt x="423325" y="720792"/>
                    <a:pt x="423325" y="720792"/>
                    <a:pt x="423325" y="720792"/>
                  </a:cubicBezTo>
                  <a:cubicBezTo>
                    <a:pt x="201031" y="720792"/>
                    <a:pt x="201031" y="720792"/>
                    <a:pt x="201031" y="720792"/>
                  </a:cubicBezTo>
                  <a:cubicBezTo>
                    <a:pt x="201031" y="719825"/>
                    <a:pt x="201031" y="719825"/>
                    <a:pt x="201031" y="719825"/>
                  </a:cubicBezTo>
                  <a:cubicBezTo>
                    <a:pt x="190400" y="710150"/>
                    <a:pt x="185567" y="700475"/>
                    <a:pt x="183634" y="690799"/>
                  </a:cubicBezTo>
                  <a:cubicBezTo>
                    <a:pt x="182668" y="684027"/>
                    <a:pt x="181701" y="676287"/>
                    <a:pt x="180735" y="668547"/>
                  </a:cubicBezTo>
                  <a:cubicBezTo>
                    <a:pt x="179768" y="655002"/>
                    <a:pt x="177835" y="640489"/>
                    <a:pt x="173969" y="626944"/>
                  </a:cubicBezTo>
                  <a:cubicBezTo>
                    <a:pt x="166237" y="595016"/>
                    <a:pt x="149807" y="567926"/>
                    <a:pt x="136276" y="543738"/>
                  </a:cubicBezTo>
                  <a:cubicBezTo>
                    <a:pt x="132410" y="537933"/>
                    <a:pt x="128544" y="532128"/>
                    <a:pt x="125644" y="526323"/>
                  </a:cubicBezTo>
                  <a:cubicBezTo>
                    <a:pt x="119845" y="515681"/>
                    <a:pt x="119845" y="515681"/>
                    <a:pt x="119845" y="515681"/>
                  </a:cubicBezTo>
                  <a:cubicBezTo>
                    <a:pt x="104381" y="488591"/>
                    <a:pt x="88918" y="461500"/>
                    <a:pt x="75387" y="432475"/>
                  </a:cubicBezTo>
                  <a:cubicBezTo>
                    <a:pt x="61856" y="402483"/>
                    <a:pt x="54124" y="366685"/>
                    <a:pt x="51224" y="319277"/>
                  </a:cubicBezTo>
                  <a:cubicBezTo>
                    <a:pt x="51224" y="301862"/>
                    <a:pt x="51224" y="301862"/>
                    <a:pt x="51224" y="301862"/>
                  </a:cubicBezTo>
                  <a:cubicBezTo>
                    <a:pt x="52191" y="266064"/>
                    <a:pt x="59923" y="233169"/>
                    <a:pt x="74420" y="202209"/>
                  </a:cubicBezTo>
                  <a:cubicBezTo>
                    <a:pt x="87951" y="173184"/>
                    <a:pt x="107281" y="150931"/>
                    <a:pt x="126611" y="132548"/>
                  </a:cubicBezTo>
                  <a:cubicBezTo>
                    <a:pt x="173969" y="84173"/>
                    <a:pt x="229059" y="59985"/>
                    <a:pt x="293814" y="58050"/>
                  </a:cubicBezTo>
                  <a:cubicBezTo>
                    <a:pt x="314111" y="58050"/>
                    <a:pt x="314111" y="58050"/>
                    <a:pt x="314111" y="58050"/>
                  </a:cubicBezTo>
                  <a:cubicBezTo>
                    <a:pt x="389497" y="61920"/>
                    <a:pt x="450387" y="86108"/>
                    <a:pt x="494845" y="131581"/>
                  </a:cubicBezTo>
                  <a:cubicBezTo>
                    <a:pt x="544137" y="180924"/>
                    <a:pt x="568299" y="238974"/>
                    <a:pt x="571199" y="310569"/>
                  </a:cubicBezTo>
                  <a:cubicBezTo>
                    <a:pt x="571199" y="317342"/>
                    <a:pt x="571199" y="317342"/>
                    <a:pt x="571199" y="317342"/>
                  </a:cubicBezTo>
                  <a:cubicBezTo>
                    <a:pt x="567333" y="392808"/>
                    <a:pt x="538338" y="445053"/>
                    <a:pt x="508376" y="500201"/>
                  </a:cubicBezTo>
                  <a:cubicBezTo>
                    <a:pt x="504510" y="508908"/>
                    <a:pt x="499678" y="516648"/>
                    <a:pt x="495812" y="524388"/>
                  </a:cubicBezTo>
                  <a:cubicBezTo>
                    <a:pt x="492912" y="531161"/>
                    <a:pt x="489046" y="536966"/>
                    <a:pt x="486147" y="542771"/>
                  </a:cubicBezTo>
                  <a:cubicBezTo>
                    <a:pt x="471650" y="568894"/>
                    <a:pt x="457152" y="595016"/>
                    <a:pt x="447487" y="625009"/>
                  </a:cubicBezTo>
                  <a:cubicBezTo>
                    <a:pt x="442655" y="637587"/>
                    <a:pt x="440722" y="652099"/>
                    <a:pt x="438789" y="666612"/>
                  </a:cubicBezTo>
                  <a:close/>
                  <a:moveTo>
                    <a:pt x="899807" y="641457"/>
                  </a:moveTo>
                  <a:cubicBezTo>
                    <a:pt x="491946" y="641457"/>
                    <a:pt x="491946" y="641457"/>
                    <a:pt x="491946" y="641457"/>
                  </a:cubicBezTo>
                  <a:cubicBezTo>
                    <a:pt x="501611" y="617269"/>
                    <a:pt x="514175" y="593081"/>
                    <a:pt x="526740" y="569861"/>
                  </a:cubicBezTo>
                  <a:cubicBezTo>
                    <a:pt x="530606" y="563089"/>
                    <a:pt x="534472" y="556316"/>
                    <a:pt x="537371" y="549544"/>
                  </a:cubicBezTo>
                  <a:cubicBezTo>
                    <a:pt x="542204" y="540836"/>
                    <a:pt x="547036" y="533096"/>
                    <a:pt x="551869" y="524388"/>
                  </a:cubicBezTo>
                  <a:cubicBezTo>
                    <a:pt x="572165" y="485688"/>
                    <a:pt x="594394" y="446020"/>
                    <a:pt x="607925" y="398613"/>
                  </a:cubicBezTo>
                  <a:cubicBezTo>
                    <a:pt x="622423" y="399580"/>
                    <a:pt x="635954" y="405385"/>
                    <a:pt x="647552" y="414093"/>
                  </a:cubicBezTo>
                  <a:cubicBezTo>
                    <a:pt x="651418" y="416995"/>
                    <a:pt x="657217" y="417963"/>
                    <a:pt x="662049" y="416028"/>
                  </a:cubicBezTo>
                  <a:cubicBezTo>
                    <a:pt x="666882" y="415060"/>
                    <a:pt x="670747" y="410223"/>
                    <a:pt x="671714" y="405385"/>
                  </a:cubicBezTo>
                  <a:cubicBezTo>
                    <a:pt x="682345" y="359912"/>
                    <a:pt x="722938" y="327017"/>
                    <a:pt x="769330" y="327017"/>
                  </a:cubicBezTo>
                  <a:cubicBezTo>
                    <a:pt x="824420" y="327017"/>
                    <a:pt x="868879" y="371522"/>
                    <a:pt x="868879" y="425703"/>
                  </a:cubicBezTo>
                  <a:cubicBezTo>
                    <a:pt x="868879" y="426670"/>
                    <a:pt x="868879" y="427638"/>
                    <a:pt x="868879" y="427638"/>
                  </a:cubicBezTo>
                  <a:cubicBezTo>
                    <a:pt x="868879" y="432475"/>
                    <a:pt x="870812" y="436345"/>
                    <a:pt x="874678" y="439248"/>
                  </a:cubicBezTo>
                  <a:cubicBezTo>
                    <a:pt x="877577" y="442150"/>
                    <a:pt x="882410" y="444085"/>
                    <a:pt x="886276" y="443118"/>
                  </a:cubicBezTo>
                  <a:cubicBezTo>
                    <a:pt x="892075" y="442150"/>
                    <a:pt x="895941" y="442150"/>
                    <a:pt x="899807" y="442150"/>
                  </a:cubicBezTo>
                  <a:cubicBezTo>
                    <a:pt x="954897" y="442150"/>
                    <a:pt x="1000322" y="486656"/>
                    <a:pt x="1000322" y="541803"/>
                  </a:cubicBezTo>
                  <a:cubicBezTo>
                    <a:pt x="1000322" y="596951"/>
                    <a:pt x="954897" y="641457"/>
                    <a:pt x="899807" y="6414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Freeform 39"/>
            <p:cNvSpPr>
              <a:spLocks noEditPoints="1"/>
            </p:cNvSpPr>
            <p:nvPr/>
          </p:nvSpPr>
          <p:spPr>
            <a:xfrm>
              <a:off x="6826251" y="3127376"/>
              <a:ext cx="701675" cy="919163"/>
            </a:xfrm>
            <a:custGeom>
              <a:avLst/>
              <a:gdLst>
                <a:gd name="T0" fmla="*/ 699 w 726"/>
                <a:gd name="T1" fmla="*/ 152 h 952"/>
                <a:gd name="T2" fmla="*/ 605 w 726"/>
                <a:gd name="T3" fmla="*/ 91 h 952"/>
                <a:gd name="T4" fmla="*/ 614 w 726"/>
                <a:gd name="T5" fmla="*/ 32 h 952"/>
                <a:gd name="T6" fmla="*/ 619 w 726"/>
                <a:gd name="T7" fmla="*/ 0 h 952"/>
                <a:gd name="T8" fmla="*/ 94 w 726"/>
                <a:gd name="T9" fmla="*/ 0 h 952"/>
                <a:gd name="T10" fmla="*/ 100 w 726"/>
                <a:gd name="T11" fmla="*/ 32 h 952"/>
                <a:gd name="T12" fmla="*/ 109 w 726"/>
                <a:gd name="T13" fmla="*/ 95 h 952"/>
                <a:gd name="T14" fmla="*/ 28 w 726"/>
                <a:gd name="T15" fmla="*/ 151 h 952"/>
                <a:gd name="T16" fmla="*/ 6 w 726"/>
                <a:gd name="T17" fmla="*/ 246 h 952"/>
                <a:gd name="T18" fmla="*/ 141 w 726"/>
                <a:gd name="T19" fmla="*/ 394 h 952"/>
                <a:gd name="T20" fmla="*/ 279 w 726"/>
                <a:gd name="T21" fmla="*/ 547 h 952"/>
                <a:gd name="T22" fmla="*/ 198 w 726"/>
                <a:gd name="T23" fmla="*/ 675 h 952"/>
                <a:gd name="T24" fmla="*/ 151 w 726"/>
                <a:gd name="T25" fmla="*/ 924 h 952"/>
                <a:gd name="T26" fmla="*/ 156 w 726"/>
                <a:gd name="T27" fmla="*/ 942 h 952"/>
                <a:gd name="T28" fmla="*/ 174 w 726"/>
                <a:gd name="T29" fmla="*/ 945 h 952"/>
                <a:gd name="T30" fmla="*/ 325 w 726"/>
                <a:gd name="T31" fmla="*/ 951 h 952"/>
                <a:gd name="T32" fmla="*/ 325 w 726"/>
                <a:gd name="T33" fmla="*/ 952 h 952"/>
                <a:gd name="T34" fmla="*/ 357 w 726"/>
                <a:gd name="T35" fmla="*/ 952 h 952"/>
                <a:gd name="T36" fmla="*/ 362 w 726"/>
                <a:gd name="T37" fmla="*/ 952 h 952"/>
                <a:gd name="T38" fmla="*/ 389 w 726"/>
                <a:gd name="T39" fmla="*/ 951 h 952"/>
                <a:gd name="T40" fmla="*/ 389 w 726"/>
                <a:gd name="T41" fmla="*/ 951 h 952"/>
                <a:gd name="T42" fmla="*/ 539 w 726"/>
                <a:gd name="T43" fmla="*/ 945 h 952"/>
                <a:gd name="T44" fmla="*/ 558 w 726"/>
                <a:gd name="T45" fmla="*/ 942 h 952"/>
                <a:gd name="T46" fmla="*/ 563 w 726"/>
                <a:gd name="T47" fmla="*/ 924 h 952"/>
                <a:gd name="T48" fmla="*/ 516 w 726"/>
                <a:gd name="T49" fmla="*/ 675 h 952"/>
                <a:gd name="T50" fmla="*/ 435 w 726"/>
                <a:gd name="T51" fmla="*/ 547 h 952"/>
                <a:gd name="T52" fmla="*/ 571 w 726"/>
                <a:gd name="T53" fmla="*/ 398 h 952"/>
                <a:gd name="T54" fmla="*/ 721 w 726"/>
                <a:gd name="T55" fmla="*/ 246 h 952"/>
                <a:gd name="T56" fmla="*/ 699 w 726"/>
                <a:gd name="T57" fmla="*/ 152 h 952"/>
                <a:gd name="T58" fmla="*/ 59 w 726"/>
                <a:gd name="T59" fmla="*/ 238 h 952"/>
                <a:gd name="T60" fmla="*/ 71 w 726"/>
                <a:gd name="T61" fmla="*/ 183 h 952"/>
                <a:gd name="T62" fmla="*/ 117 w 726"/>
                <a:gd name="T63" fmla="*/ 150 h 952"/>
                <a:gd name="T64" fmla="*/ 138 w 726"/>
                <a:gd name="T65" fmla="*/ 335 h 952"/>
                <a:gd name="T66" fmla="*/ 59 w 726"/>
                <a:gd name="T67" fmla="*/ 238 h 952"/>
                <a:gd name="T68" fmla="*/ 520 w 726"/>
                <a:gd name="T69" fmla="*/ 369 h 952"/>
                <a:gd name="T70" fmla="*/ 520 w 726"/>
                <a:gd name="T71" fmla="*/ 370 h 952"/>
                <a:gd name="T72" fmla="*/ 395 w 726"/>
                <a:gd name="T73" fmla="*/ 506 h 952"/>
                <a:gd name="T74" fmla="*/ 379 w 726"/>
                <a:gd name="T75" fmla="*/ 514 h 952"/>
                <a:gd name="T76" fmla="*/ 379 w 726"/>
                <a:gd name="T77" fmla="*/ 531 h 952"/>
                <a:gd name="T78" fmla="*/ 489 w 726"/>
                <a:gd name="T79" fmla="*/ 722 h 952"/>
                <a:gd name="T80" fmla="*/ 515 w 726"/>
                <a:gd name="T81" fmla="*/ 892 h 952"/>
                <a:gd name="T82" fmla="*/ 362 w 726"/>
                <a:gd name="T83" fmla="*/ 897 h 952"/>
                <a:gd name="T84" fmla="*/ 357 w 726"/>
                <a:gd name="T85" fmla="*/ 897 h 952"/>
                <a:gd name="T86" fmla="*/ 352 w 726"/>
                <a:gd name="T87" fmla="*/ 897 h 952"/>
                <a:gd name="T88" fmla="*/ 199 w 726"/>
                <a:gd name="T89" fmla="*/ 892 h 952"/>
                <a:gd name="T90" fmla="*/ 225 w 726"/>
                <a:gd name="T91" fmla="*/ 722 h 952"/>
                <a:gd name="T92" fmla="*/ 334 w 726"/>
                <a:gd name="T93" fmla="*/ 531 h 952"/>
                <a:gd name="T94" fmla="*/ 334 w 726"/>
                <a:gd name="T95" fmla="*/ 514 h 952"/>
                <a:gd name="T96" fmla="*/ 319 w 726"/>
                <a:gd name="T97" fmla="*/ 506 h 952"/>
                <a:gd name="T98" fmla="*/ 194 w 726"/>
                <a:gd name="T99" fmla="*/ 370 h 952"/>
                <a:gd name="T100" fmla="*/ 194 w 726"/>
                <a:gd name="T101" fmla="*/ 369 h 952"/>
                <a:gd name="T102" fmla="*/ 158 w 726"/>
                <a:gd name="T103" fmla="*/ 55 h 952"/>
                <a:gd name="T104" fmla="*/ 555 w 726"/>
                <a:gd name="T105" fmla="*/ 55 h 952"/>
                <a:gd name="T106" fmla="*/ 520 w 726"/>
                <a:gd name="T107" fmla="*/ 369 h 952"/>
                <a:gd name="T108" fmla="*/ 667 w 726"/>
                <a:gd name="T109" fmla="*/ 238 h 952"/>
                <a:gd name="T110" fmla="*/ 575 w 726"/>
                <a:gd name="T111" fmla="*/ 340 h 952"/>
                <a:gd name="T112" fmla="*/ 597 w 726"/>
                <a:gd name="T113" fmla="*/ 146 h 952"/>
                <a:gd name="T114" fmla="*/ 655 w 726"/>
                <a:gd name="T115" fmla="*/ 184 h 952"/>
                <a:gd name="T116" fmla="*/ 667 w 726"/>
                <a:gd name="T117" fmla="*/ 23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01675" h="919163">
                  <a:moveTo>
                    <a:pt x="675580" y="146757"/>
                  </a:moveTo>
                  <a:cubicBezTo>
                    <a:pt x="651417" y="114895"/>
                    <a:pt x="613724" y="97516"/>
                    <a:pt x="584729" y="87861"/>
                  </a:cubicBezTo>
                  <a:cubicBezTo>
                    <a:pt x="588595" y="58896"/>
                    <a:pt x="592461" y="37655"/>
                    <a:pt x="593428" y="30896"/>
                  </a:cubicBezTo>
                  <a:cubicBezTo>
                    <a:pt x="598260" y="0"/>
                    <a:pt x="598260" y="0"/>
                    <a:pt x="598260" y="0"/>
                  </a:cubicBezTo>
                  <a:cubicBezTo>
                    <a:pt x="90850" y="0"/>
                    <a:pt x="90850" y="0"/>
                    <a:pt x="90850" y="0"/>
                  </a:cubicBezTo>
                  <a:cubicBezTo>
                    <a:pt x="96649" y="30896"/>
                    <a:pt x="96649" y="30896"/>
                    <a:pt x="96649" y="30896"/>
                  </a:cubicBezTo>
                  <a:cubicBezTo>
                    <a:pt x="97616" y="37655"/>
                    <a:pt x="101482" y="59861"/>
                    <a:pt x="105348" y="91723"/>
                  </a:cubicBezTo>
                  <a:cubicBezTo>
                    <a:pt x="79253" y="101378"/>
                    <a:pt x="47358" y="117792"/>
                    <a:pt x="27062" y="145792"/>
                  </a:cubicBezTo>
                  <a:cubicBezTo>
                    <a:pt x="6765" y="171860"/>
                    <a:pt x="0" y="202757"/>
                    <a:pt x="5799" y="237515"/>
                  </a:cubicBezTo>
                  <a:cubicBezTo>
                    <a:pt x="19330" y="323445"/>
                    <a:pt x="86985" y="364962"/>
                    <a:pt x="136276" y="380410"/>
                  </a:cubicBezTo>
                  <a:cubicBezTo>
                    <a:pt x="147874" y="453788"/>
                    <a:pt x="209729" y="497236"/>
                    <a:pt x="269652" y="528133"/>
                  </a:cubicBezTo>
                  <a:cubicBezTo>
                    <a:pt x="263853" y="566753"/>
                    <a:pt x="238724" y="624683"/>
                    <a:pt x="191366" y="651717"/>
                  </a:cubicBezTo>
                  <a:cubicBezTo>
                    <a:pt x="129510" y="687441"/>
                    <a:pt x="114046" y="770475"/>
                    <a:pt x="145941" y="892129"/>
                  </a:cubicBezTo>
                  <a:cubicBezTo>
                    <a:pt x="150773" y="909508"/>
                    <a:pt x="150773" y="909508"/>
                    <a:pt x="150773" y="909508"/>
                  </a:cubicBezTo>
                  <a:cubicBezTo>
                    <a:pt x="168170" y="912404"/>
                    <a:pt x="168170" y="912404"/>
                    <a:pt x="168170" y="912404"/>
                  </a:cubicBezTo>
                  <a:cubicBezTo>
                    <a:pt x="207796" y="916266"/>
                    <a:pt x="271585" y="918197"/>
                    <a:pt x="314111" y="918197"/>
                  </a:cubicBezTo>
                  <a:cubicBezTo>
                    <a:pt x="314111" y="919163"/>
                    <a:pt x="314111" y="919163"/>
                    <a:pt x="314111" y="919163"/>
                  </a:cubicBezTo>
                  <a:cubicBezTo>
                    <a:pt x="345039" y="919163"/>
                    <a:pt x="345039" y="919163"/>
                    <a:pt x="345039" y="919163"/>
                  </a:cubicBezTo>
                  <a:cubicBezTo>
                    <a:pt x="349871" y="919163"/>
                    <a:pt x="349871" y="919163"/>
                    <a:pt x="349871" y="919163"/>
                  </a:cubicBezTo>
                  <a:cubicBezTo>
                    <a:pt x="375966" y="918197"/>
                    <a:pt x="375966" y="918197"/>
                    <a:pt x="375966" y="918197"/>
                  </a:cubicBezTo>
                  <a:cubicBezTo>
                    <a:pt x="375966" y="918197"/>
                    <a:pt x="375966" y="918197"/>
                    <a:pt x="375966" y="918197"/>
                  </a:cubicBezTo>
                  <a:cubicBezTo>
                    <a:pt x="417526" y="918197"/>
                    <a:pt x="481314" y="916266"/>
                    <a:pt x="520941" y="912404"/>
                  </a:cubicBezTo>
                  <a:cubicBezTo>
                    <a:pt x="539304" y="909508"/>
                    <a:pt x="539304" y="909508"/>
                    <a:pt x="539304" y="909508"/>
                  </a:cubicBezTo>
                  <a:cubicBezTo>
                    <a:pt x="544136" y="892129"/>
                    <a:pt x="544136" y="892129"/>
                    <a:pt x="544136" y="892129"/>
                  </a:cubicBezTo>
                  <a:cubicBezTo>
                    <a:pt x="576031" y="770475"/>
                    <a:pt x="559600" y="687441"/>
                    <a:pt x="498711" y="651717"/>
                  </a:cubicBezTo>
                  <a:cubicBezTo>
                    <a:pt x="451353" y="624683"/>
                    <a:pt x="426224" y="566753"/>
                    <a:pt x="420425" y="528133"/>
                  </a:cubicBezTo>
                  <a:cubicBezTo>
                    <a:pt x="479381" y="498202"/>
                    <a:pt x="540270" y="454754"/>
                    <a:pt x="551868" y="384272"/>
                  </a:cubicBezTo>
                  <a:cubicBezTo>
                    <a:pt x="602126" y="372686"/>
                    <a:pt x="681379" y="331169"/>
                    <a:pt x="696843" y="237515"/>
                  </a:cubicBezTo>
                  <a:cubicBezTo>
                    <a:pt x="701675" y="202757"/>
                    <a:pt x="694910" y="172826"/>
                    <a:pt x="675580" y="146757"/>
                  </a:cubicBezTo>
                  <a:close/>
                  <a:moveTo>
                    <a:pt x="57023" y="229791"/>
                  </a:moveTo>
                  <a:cubicBezTo>
                    <a:pt x="54124" y="208550"/>
                    <a:pt x="57990" y="191170"/>
                    <a:pt x="68621" y="176688"/>
                  </a:cubicBezTo>
                  <a:cubicBezTo>
                    <a:pt x="80219" y="162205"/>
                    <a:pt x="96649" y="151585"/>
                    <a:pt x="113080" y="144826"/>
                  </a:cubicBezTo>
                  <a:cubicBezTo>
                    <a:pt x="121778" y="200826"/>
                    <a:pt x="129510" y="268411"/>
                    <a:pt x="133376" y="323445"/>
                  </a:cubicBezTo>
                  <a:cubicBezTo>
                    <a:pt x="103415" y="309928"/>
                    <a:pt x="65722" y="282894"/>
                    <a:pt x="57023" y="229791"/>
                  </a:cubicBezTo>
                  <a:close/>
                  <a:moveTo>
                    <a:pt x="502577" y="356272"/>
                  </a:moveTo>
                  <a:cubicBezTo>
                    <a:pt x="502577" y="357238"/>
                    <a:pt x="502577" y="357238"/>
                    <a:pt x="502577" y="357238"/>
                  </a:cubicBezTo>
                  <a:cubicBezTo>
                    <a:pt x="502577" y="408410"/>
                    <a:pt x="465850" y="447995"/>
                    <a:pt x="381765" y="488547"/>
                  </a:cubicBezTo>
                  <a:cubicBezTo>
                    <a:pt x="366301" y="496271"/>
                    <a:pt x="366301" y="496271"/>
                    <a:pt x="366301" y="496271"/>
                  </a:cubicBezTo>
                  <a:cubicBezTo>
                    <a:pt x="366301" y="512684"/>
                    <a:pt x="366301" y="512684"/>
                    <a:pt x="366301" y="512684"/>
                  </a:cubicBezTo>
                  <a:cubicBezTo>
                    <a:pt x="366301" y="572546"/>
                    <a:pt x="403995" y="657511"/>
                    <a:pt x="472616" y="697096"/>
                  </a:cubicBezTo>
                  <a:cubicBezTo>
                    <a:pt x="519008" y="724131"/>
                    <a:pt x="510309" y="805233"/>
                    <a:pt x="497745" y="861233"/>
                  </a:cubicBezTo>
                  <a:cubicBezTo>
                    <a:pt x="447487" y="865095"/>
                    <a:pt x="373067" y="866060"/>
                    <a:pt x="349871" y="866060"/>
                  </a:cubicBezTo>
                  <a:cubicBezTo>
                    <a:pt x="345039" y="866060"/>
                    <a:pt x="345039" y="866060"/>
                    <a:pt x="345039" y="866060"/>
                  </a:cubicBezTo>
                  <a:cubicBezTo>
                    <a:pt x="340206" y="866060"/>
                    <a:pt x="340206" y="866060"/>
                    <a:pt x="340206" y="866060"/>
                  </a:cubicBezTo>
                  <a:cubicBezTo>
                    <a:pt x="316044" y="866060"/>
                    <a:pt x="242590" y="865095"/>
                    <a:pt x="192332" y="861233"/>
                  </a:cubicBezTo>
                  <a:cubicBezTo>
                    <a:pt x="179768" y="805233"/>
                    <a:pt x="171070" y="724131"/>
                    <a:pt x="217461" y="697096"/>
                  </a:cubicBezTo>
                  <a:cubicBezTo>
                    <a:pt x="286082" y="657511"/>
                    <a:pt x="322809" y="572546"/>
                    <a:pt x="322809" y="512684"/>
                  </a:cubicBezTo>
                  <a:cubicBezTo>
                    <a:pt x="322809" y="496271"/>
                    <a:pt x="322809" y="496271"/>
                    <a:pt x="322809" y="496271"/>
                  </a:cubicBezTo>
                  <a:cubicBezTo>
                    <a:pt x="308312" y="488547"/>
                    <a:pt x="308312" y="488547"/>
                    <a:pt x="308312" y="488547"/>
                  </a:cubicBezTo>
                  <a:cubicBezTo>
                    <a:pt x="223260" y="447995"/>
                    <a:pt x="187500" y="408410"/>
                    <a:pt x="187500" y="357238"/>
                  </a:cubicBezTo>
                  <a:cubicBezTo>
                    <a:pt x="187500" y="356272"/>
                    <a:pt x="187500" y="356272"/>
                    <a:pt x="187500" y="356272"/>
                  </a:cubicBezTo>
                  <a:cubicBezTo>
                    <a:pt x="184600" y="264549"/>
                    <a:pt x="163338" y="119723"/>
                    <a:pt x="152706" y="53103"/>
                  </a:cubicBezTo>
                  <a:cubicBezTo>
                    <a:pt x="536404" y="53103"/>
                    <a:pt x="536404" y="53103"/>
                    <a:pt x="536404" y="53103"/>
                  </a:cubicBezTo>
                  <a:cubicBezTo>
                    <a:pt x="525773" y="119723"/>
                    <a:pt x="504510" y="264549"/>
                    <a:pt x="502577" y="356272"/>
                  </a:cubicBezTo>
                  <a:close/>
                  <a:moveTo>
                    <a:pt x="644652" y="229791"/>
                  </a:moveTo>
                  <a:cubicBezTo>
                    <a:pt x="634987" y="291583"/>
                    <a:pt x="585696" y="317652"/>
                    <a:pt x="555734" y="328273"/>
                  </a:cubicBezTo>
                  <a:cubicBezTo>
                    <a:pt x="559600" y="271308"/>
                    <a:pt x="568299" y="199860"/>
                    <a:pt x="576997" y="140964"/>
                  </a:cubicBezTo>
                  <a:cubicBezTo>
                    <a:pt x="596327" y="147723"/>
                    <a:pt x="619523" y="159309"/>
                    <a:pt x="633054" y="177653"/>
                  </a:cubicBezTo>
                  <a:cubicBezTo>
                    <a:pt x="644652" y="192136"/>
                    <a:pt x="647551" y="209515"/>
                    <a:pt x="644652" y="2297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" name="Freeform 40"/>
            <p:cNvSpPr/>
            <p:nvPr/>
          </p:nvSpPr>
          <p:spPr>
            <a:xfrm>
              <a:off x="7053263" y="3878263"/>
              <a:ext cx="230188" cy="79375"/>
            </a:xfrm>
            <a:custGeom>
              <a:avLst/>
              <a:gdLst>
                <a:gd name="T0" fmla="*/ 6 w 238"/>
                <a:gd name="T1" fmla="*/ 80 h 82"/>
                <a:gd name="T2" fmla="*/ 236 w 238"/>
                <a:gd name="T3" fmla="*/ 82 h 82"/>
                <a:gd name="T4" fmla="*/ 238 w 238"/>
                <a:gd name="T5" fmla="*/ 0 h 82"/>
                <a:gd name="T6" fmla="*/ 0 w 238"/>
                <a:gd name="T7" fmla="*/ 0 h 82"/>
                <a:gd name="T8" fmla="*/ 6 w 238"/>
                <a:gd name="T9" fmla="*/ 8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0188" h="79375">
                  <a:moveTo>
                    <a:pt x="5803" y="77439"/>
                  </a:moveTo>
                  <a:cubicBezTo>
                    <a:pt x="228254" y="79375"/>
                    <a:pt x="228254" y="79375"/>
                    <a:pt x="228254" y="79375"/>
                  </a:cubicBezTo>
                  <a:cubicBezTo>
                    <a:pt x="228254" y="79375"/>
                    <a:pt x="230188" y="69695"/>
                    <a:pt x="230188" y="0"/>
                  </a:cubicBezTo>
                  <a:cubicBezTo>
                    <a:pt x="112192" y="6776"/>
                    <a:pt x="0" y="0"/>
                    <a:pt x="0" y="0"/>
                  </a:cubicBezTo>
                  <a:lnTo>
                    <a:pt x="5803" y="774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Freeform 41"/>
            <p:cNvSpPr/>
            <p:nvPr/>
          </p:nvSpPr>
          <p:spPr>
            <a:xfrm>
              <a:off x="5718176" y="3265488"/>
              <a:ext cx="125413" cy="120650"/>
            </a:xfrm>
            <a:custGeom>
              <a:avLst/>
              <a:gdLst>
                <a:gd name="T0" fmla="*/ 27 w 79"/>
                <a:gd name="T1" fmla="*/ 51 h 76"/>
                <a:gd name="T2" fmla="*/ 38 w 79"/>
                <a:gd name="T3" fmla="*/ 76 h 76"/>
                <a:gd name="T4" fmla="*/ 52 w 79"/>
                <a:gd name="T5" fmla="*/ 53 h 76"/>
                <a:gd name="T6" fmla="*/ 79 w 79"/>
                <a:gd name="T7" fmla="*/ 53 h 76"/>
                <a:gd name="T8" fmla="*/ 61 w 79"/>
                <a:gd name="T9" fmla="*/ 31 h 76"/>
                <a:gd name="T10" fmla="*/ 67 w 79"/>
                <a:gd name="T11" fmla="*/ 5 h 76"/>
                <a:gd name="T12" fmla="*/ 42 w 79"/>
                <a:gd name="T13" fmla="*/ 15 h 76"/>
                <a:gd name="T14" fmla="*/ 19 w 79"/>
                <a:gd name="T15" fmla="*/ 0 h 76"/>
                <a:gd name="T16" fmla="*/ 21 w 79"/>
                <a:gd name="T17" fmla="*/ 27 h 76"/>
                <a:gd name="T18" fmla="*/ 0 w 79"/>
                <a:gd name="T19" fmla="*/ 44 h 76"/>
                <a:gd name="T20" fmla="*/ 27 w 79"/>
                <a:gd name="T21" fmla="*/ 5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5413" h="120650">
                  <a:moveTo>
                    <a:pt x="42863" y="80963"/>
                  </a:moveTo>
                  <a:lnTo>
                    <a:pt x="60325" y="120650"/>
                  </a:lnTo>
                  <a:lnTo>
                    <a:pt x="82550" y="84138"/>
                  </a:lnTo>
                  <a:lnTo>
                    <a:pt x="125413" y="84138"/>
                  </a:lnTo>
                  <a:lnTo>
                    <a:pt x="96838" y="49213"/>
                  </a:lnTo>
                  <a:lnTo>
                    <a:pt x="106363" y="7938"/>
                  </a:lnTo>
                  <a:lnTo>
                    <a:pt x="66675" y="23813"/>
                  </a:lnTo>
                  <a:lnTo>
                    <a:pt x="30163" y="0"/>
                  </a:lnTo>
                  <a:lnTo>
                    <a:pt x="33338" y="42863"/>
                  </a:lnTo>
                  <a:lnTo>
                    <a:pt x="0" y="69850"/>
                  </a:lnTo>
                  <a:lnTo>
                    <a:pt x="42863" y="809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" name="Freeform 42"/>
            <p:cNvSpPr>
              <a:spLocks noEditPoints="1"/>
            </p:cNvSpPr>
            <p:nvPr/>
          </p:nvSpPr>
          <p:spPr>
            <a:xfrm>
              <a:off x="5041901" y="3084513"/>
              <a:ext cx="942975" cy="1042988"/>
            </a:xfrm>
            <a:custGeom>
              <a:avLst/>
              <a:gdLst>
                <a:gd name="T0" fmla="*/ 947 w 976"/>
                <a:gd name="T1" fmla="*/ 7 h 1080"/>
                <a:gd name="T2" fmla="*/ 444 w 976"/>
                <a:gd name="T3" fmla="*/ 304 h 1080"/>
                <a:gd name="T4" fmla="*/ 404 w 976"/>
                <a:gd name="T5" fmla="*/ 312 h 1080"/>
                <a:gd name="T6" fmla="*/ 198 w 976"/>
                <a:gd name="T7" fmla="*/ 506 h 1080"/>
                <a:gd name="T8" fmla="*/ 194 w 976"/>
                <a:gd name="T9" fmla="*/ 515 h 1080"/>
                <a:gd name="T10" fmla="*/ 197 w 976"/>
                <a:gd name="T11" fmla="*/ 523 h 1080"/>
                <a:gd name="T12" fmla="*/ 221 w 976"/>
                <a:gd name="T13" fmla="*/ 556 h 1080"/>
                <a:gd name="T14" fmla="*/ 253 w 976"/>
                <a:gd name="T15" fmla="*/ 576 h 1080"/>
                <a:gd name="T16" fmla="*/ 246 w 976"/>
                <a:gd name="T17" fmla="*/ 592 h 1080"/>
                <a:gd name="T18" fmla="*/ 242 w 976"/>
                <a:gd name="T19" fmla="*/ 600 h 1080"/>
                <a:gd name="T20" fmla="*/ 245 w 976"/>
                <a:gd name="T21" fmla="*/ 609 h 1080"/>
                <a:gd name="T22" fmla="*/ 272 w 976"/>
                <a:gd name="T23" fmla="*/ 657 h 1080"/>
                <a:gd name="T24" fmla="*/ 202 w 976"/>
                <a:gd name="T25" fmla="*/ 785 h 1080"/>
                <a:gd name="T26" fmla="*/ 252 w 976"/>
                <a:gd name="T27" fmla="*/ 770 h 1080"/>
                <a:gd name="T28" fmla="*/ 180 w 976"/>
                <a:gd name="T29" fmla="*/ 838 h 1080"/>
                <a:gd name="T30" fmla="*/ 49 w 976"/>
                <a:gd name="T31" fmla="*/ 999 h 1080"/>
                <a:gd name="T32" fmla="*/ 0 w 976"/>
                <a:gd name="T33" fmla="*/ 1071 h 1080"/>
                <a:gd name="T34" fmla="*/ 83 w 976"/>
                <a:gd name="T35" fmla="*/ 1004 h 1080"/>
                <a:gd name="T36" fmla="*/ 188 w 976"/>
                <a:gd name="T37" fmla="*/ 916 h 1080"/>
                <a:gd name="T38" fmla="*/ 321 w 976"/>
                <a:gd name="T39" fmla="*/ 816 h 1080"/>
                <a:gd name="T40" fmla="*/ 272 w 976"/>
                <a:gd name="T41" fmla="*/ 911 h 1080"/>
                <a:gd name="T42" fmla="*/ 429 w 976"/>
                <a:gd name="T43" fmla="*/ 793 h 1080"/>
                <a:gd name="T44" fmla="*/ 471 w 976"/>
                <a:gd name="T45" fmla="*/ 810 h 1080"/>
                <a:gd name="T46" fmla="*/ 480 w 976"/>
                <a:gd name="T47" fmla="*/ 812 h 1080"/>
                <a:gd name="T48" fmla="*/ 488 w 976"/>
                <a:gd name="T49" fmla="*/ 807 h 1080"/>
                <a:gd name="T50" fmla="*/ 507 w 976"/>
                <a:gd name="T51" fmla="*/ 794 h 1080"/>
                <a:gd name="T52" fmla="*/ 531 w 976"/>
                <a:gd name="T53" fmla="*/ 824 h 1080"/>
                <a:gd name="T54" fmla="*/ 567 w 976"/>
                <a:gd name="T55" fmla="*/ 843 h 1080"/>
                <a:gd name="T56" fmla="*/ 576 w 976"/>
                <a:gd name="T57" fmla="*/ 845 h 1080"/>
                <a:gd name="T58" fmla="*/ 584 w 976"/>
                <a:gd name="T59" fmla="*/ 840 h 1080"/>
                <a:gd name="T60" fmla="*/ 747 w 976"/>
                <a:gd name="T61" fmla="*/ 608 h 1080"/>
                <a:gd name="T62" fmla="*/ 750 w 976"/>
                <a:gd name="T63" fmla="*/ 571 h 1080"/>
                <a:gd name="T64" fmla="*/ 778 w 976"/>
                <a:gd name="T65" fmla="*/ 536 h 1080"/>
                <a:gd name="T66" fmla="*/ 973 w 976"/>
                <a:gd name="T67" fmla="*/ 30 h 1080"/>
                <a:gd name="T68" fmla="*/ 976 w 976"/>
                <a:gd name="T69" fmla="*/ 0 h 1080"/>
                <a:gd name="T70" fmla="*/ 947 w 976"/>
                <a:gd name="T71" fmla="*/ 7 h 1080"/>
                <a:gd name="T72" fmla="*/ 265 w 976"/>
                <a:gd name="T73" fmla="*/ 533 h 1080"/>
                <a:gd name="T74" fmla="*/ 250 w 976"/>
                <a:gd name="T75" fmla="*/ 523 h 1080"/>
                <a:gd name="T76" fmla="*/ 243 w 976"/>
                <a:gd name="T77" fmla="*/ 516 h 1080"/>
                <a:gd name="T78" fmla="*/ 364 w 976"/>
                <a:gd name="T79" fmla="*/ 375 h 1080"/>
                <a:gd name="T80" fmla="*/ 265 w 976"/>
                <a:gd name="T81" fmla="*/ 533 h 1080"/>
                <a:gd name="T82" fmla="*/ 569 w 976"/>
                <a:gd name="T83" fmla="*/ 797 h 1080"/>
                <a:gd name="T84" fmla="*/ 560 w 976"/>
                <a:gd name="T85" fmla="*/ 791 h 1080"/>
                <a:gd name="T86" fmla="*/ 548 w 976"/>
                <a:gd name="T87" fmla="*/ 777 h 1080"/>
                <a:gd name="T88" fmla="*/ 691 w 976"/>
                <a:gd name="T89" fmla="*/ 657 h 1080"/>
                <a:gd name="T90" fmla="*/ 569 w 976"/>
                <a:gd name="T91" fmla="*/ 797 h 1080"/>
                <a:gd name="T92" fmla="*/ 472 w 976"/>
                <a:gd name="T93" fmla="*/ 765 h 1080"/>
                <a:gd name="T94" fmla="*/ 412 w 976"/>
                <a:gd name="T95" fmla="*/ 730 h 1080"/>
                <a:gd name="T96" fmla="*/ 553 w 976"/>
                <a:gd name="T97" fmla="*/ 489 h 1080"/>
                <a:gd name="T98" fmla="*/ 335 w 976"/>
                <a:gd name="T99" fmla="*/ 665 h 1080"/>
                <a:gd name="T100" fmla="*/ 290 w 976"/>
                <a:gd name="T101" fmla="*/ 601 h 1080"/>
                <a:gd name="T102" fmla="*/ 448 w 976"/>
                <a:gd name="T103" fmla="*/ 366 h 1080"/>
                <a:gd name="T104" fmla="*/ 926 w 976"/>
                <a:gd name="T105" fmla="*/ 57 h 1080"/>
                <a:gd name="T106" fmla="*/ 472 w 976"/>
                <a:gd name="T107" fmla="*/ 765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2975" h="1042988">
                  <a:moveTo>
                    <a:pt x="914956" y="6760"/>
                  </a:moveTo>
                  <a:cubicBezTo>
                    <a:pt x="693705" y="54081"/>
                    <a:pt x="532356" y="182523"/>
                    <a:pt x="428976" y="293582"/>
                  </a:cubicBezTo>
                  <a:cubicBezTo>
                    <a:pt x="390330" y="301308"/>
                    <a:pt x="390330" y="301308"/>
                    <a:pt x="390330" y="301308"/>
                  </a:cubicBezTo>
                  <a:cubicBezTo>
                    <a:pt x="354582" y="309033"/>
                    <a:pt x="263762" y="341868"/>
                    <a:pt x="191300" y="488659"/>
                  </a:cubicBezTo>
                  <a:cubicBezTo>
                    <a:pt x="187436" y="497351"/>
                    <a:pt x="187436" y="497351"/>
                    <a:pt x="187436" y="497351"/>
                  </a:cubicBezTo>
                  <a:cubicBezTo>
                    <a:pt x="190334" y="505077"/>
                    <a:pt x="190334" y="505077"/>
                    <a:pt x="190334" y="505077"/>
                  </a:cubicBezTo>
                  <a:cubicBezTo>
                    <a:pt x="193233" y="511837"/>
                    <a:pt x="199030" y="524391"/>
                    <a:pt x="213522" y="536946"/>
                  </a:cubicBezTo>
                  <a:cubicBezTo>
                    <a:pt x="222217" y="544672"/>
                    <a:pt x="232845" y="551432"/>
                    <a:pt x="244439" y="556260"/>
                  </a:cubicBezTo>
                  <a:cubicBezTo>
                    <a:pt x="240575" y="564952"/>
                    <a:pt x="237676" y="570746"/>
                    <a:pt x="237676" y="571712"/>
                  </a:cubicBezTo>
                  <a:cubicBezTo>
                    <a:pt x="233811" y="579438"/>
                    <a:pt x="233811" y="579438"/>
                    <a:pt x="233811" y="579438"/>
                  </a:cubicBezTo>
                  <a:cubicBezTo>
                    <a:pt x="236710" y="588129"/>
                    <a:pt x="236710" y="588129"/>
                    <a:pt x="236710" y="588129"/>
                  </a:cubicBezTo>
                  <a:cubicBezTo>
                    <a:pt x="243473" y="603581"/>
                    <a:pt x="252169" y="619033"/>
                    <a:pt x="262796" y="634484"/>
                  </a:cubicBezTo>
                  <a:cubicBezTo>
                    <a:pt x="245405" y="657662"/>
                    <a:pt x="202894" y="716571"/>
                    <a:pt x="195165" y="758098"/>
                  </a:cubicBezTo>
                  <a:cubicBezTo>
                    <a:pt x="195165" y="758098"/>
                    <a:pt x="226082" y="732989"/>
                    <a:pt x="243473" y="743612"/>
                  </a:cubicBezTo>
                  <a:cubicBezTo>
                    <a:pt x="243473" y="743612"/>
                    <a:pt x="248304" y="784172"/>
                    <a:pt x="173909" y="809281"/>
                  </a:cubicBezTo>
                  <a:cubicBezTo>
                    <a:pt x="101447" y="834390"/>
                    <a:pt x="50240" y="900060"/>
                    <a:pt x="47342" y="964764"/>
                  </a:cubicBezTo>
                  <a:cubicBezTo>
                    <a:pt x="45410" y="1023673"/>
                    <a:pt x="0" y="1034296"/>
                    <a:pt x="0" y="1034296"/>
                  </a:cubicBezTo>
                  <a:cubicBezTo>
                    <a:pt x="0" y="1034296"/>
                    <a:pt x="50240" y="1042988"/>
                    <a:pt x="80192" y="969593"/>
                  </a:cubicBezTo>
                  <a:cubicBezTo>
                    <a:pt x="104346" y="912615"/>
                    <a:pt x="146857" y="890403"/>
                    <a:pt x="181639" y="884608"/>
                  </a:cubicBezTo>
                  <a:cubicBezTo>
                    <a:pt x="235744" y="874951"/>
                    <a:pt x="282120" y="871088"/>
                    <a:pt x="310138" y="788035"/>
                  </a:cubicBezTo>
                  <a:cubicBezTo>
                    <a:pt x="310138" y="788035"/>
                    <a:pt x="315935" y="837288"/>
                    <a:pt x="262796" y="879780"/>
                  </a:cubicBezTo>
                  <a:cubicBezTo>
                    <a:pt x="262796" y="879780"/>
                    <a:pt x="333326" y="875917"/>
                    <a:pt x="414484" y="765824"/>
                  </a:cubicBezTo>
                  <a:cubicBezTo>
                    <a:pt x="430909" y="774515"/>
                    <a:pt x="444435" y="780310"/>
                    <a:pt x="455063" y="782241"/>
                  </a:cubicBezTo>
                  <a:cubicBezTo>
                    <a:pt x="463758" y="784172"/>
                    <a:pt x="463758" y="784172"/>
                    <a:pt x="463758" y="784172"/>
                  </a:cubicBezTo>
                  <a:cubicBezTo>
                    <a:pt x="471488" y="779344"/>
                    <a:pt x="471488" y="779344"/>
                    <a:pt x="471488" y="779344"/>
                  </a:cubicBezTo>
                  <a:cubicBezTo>
                    <a:pt x="477284" y="775481"/>
                    <a:pt x="483081" y="771618"/>
                    <a:pt x="489845" y="766789"/>
                  </a:cubicBezTo>
                  <a:cubicBezTo>
                    <a:pt x="496608" y="778378"/>
                    <a:pt x="504337" y="788035"/>
                    <a:pt x="513033" y="795761"/>
                  </a:cubicBezTo>
                  <a:cubicBezTo>
                    <a:pt x="527525" y="808316"/>
                    <a:pt x="541051" y="812179"/>
                    <a:pt x="547814" y="814110"/>
                  </a:cubicBezTo>
                  <a:cubicBezTo>
                    <a:pt x="556510" y="816042"/>
                    <a:pt x="556510" y="816042"/>
                    <a:pt x="556510" y="816042"/>
                  </a:cubicBezTo>
                  <a:cubicBezTo>
                    <a:pt x="564239" y="811213"/>
                    <a:pt x="564239" y="811213"/>
                    <a:pt x="564239" y="811213"/>
                  </a:cubicBezTo>
                  <a:cubicBezTo>
                    <a:pt x="699502" y="718503"/>
                    <a:pt x="719791" y="623861"/>
                    <a:pt x="721724" y="587164"/>
                  </a:cubicBezTo>
                  <a:cubicBezTo>
                    <a:pt x="724622" y="551432"/>
                    <a:pt x="724622" y="551432"/>
                    <a:pt x="724622" y="551432"/>
                  </a:cubicBezTo>
                  <a:cubicBezTo>
                    <a:pt x="733318" y="540809"/>
                    <a:pt x="742979" y="529220"/>
                    <a:pt x="751675" y="517631"/>
                  </a:cubicBezTo>
                  <a:cubicBezTo>
                    <a:pt x="861817" y="369874"/>
                    <a:pt x="925584" y="205700"/>
                    <a:pt x="940077" y="28972"/>
                  </a:cubicBezTo>
                  <a:cubicBezTo>
                    <a:pt x="942975" y="0"/>
                    <a:pt x="942975" y="0"/>
                    <a:pt x="942975" y="0"/>
                  </a:cubicBezTo>
                  <a:lnTo>
                    <a:pt x="914956" y="6760"/>
                  </a:lnTo>
                  <a:close/>
                  <a:moveTo>
                    <a:pt x="256033" y="514734"/>
                  </a:moveTo>
                  <a:cubicBezTo>
                    <a:pt x="250236" y="511837"/>
                    <a:pt x="245405" y="508940"/>
                    <a:pt x="241541" y="505077"/>
                  </a:cubicBezTo>
                  <a:cubicBezTo>
                    <a:pt x="238642" y="502179"/>
                    <a:pt x="235744" y="500248"/>
                    <a:pt x="234778" y="498316"/>
                  </a:cubicBezTo>
                  <a:cubicBezTo>
                    <a:pt x="274390" y="421058"/>
                    <a:pt x="317868" y="382429"/>
                    <a:pt x="351683" y="362149"/>
                  </a:cubicBezTo>
                  <a:cubicBezTo>
                    <a:pt x="309172" y="446167"/>
                    <a:pt x="271492" y="501214"/>
                    <a:pt x="256033" y="514734"/>
                  </a:cubicBezTo>
                  <a:close/>
                  <a:moveTo>
                    <a:pt x="549747" y="769687"/>
                  </a:moveTo>
                  <a:cubicBezTo>
                    <a:pt x="546848" y="767755"/>
                    <a:pt x="543950" y="765824"/>
                    <a:pt x="541051" y="763892"/>
                  </a:cubicBezTo>
                  <a:cubicBezTo>
                    <a:pt x="537187" y="760029"/>
                    <a:pt x="533322" y="755201"/>
                    <a:pt x="529457" y="750372"/>
                  </a:cubicBezTo>
                  <a:cubicBezTo>
                    <a:pt x="540085" y="732989"/>
                    <a:pt x="589359" y="688565"/>
                    <a:pt x="667619" y="634484"/>
                  </a:cubicBezTo>
                  <a:cubicBezTo>
                    <a:pt x="652160" y="671182"/>
                    <a:pt x="619310" y="719469"/>
                    <a:pt x="549747" y="769687"/>
                  </a:cubicBezTo>
                  <a:close/>
                  <a:moveTo>
                    <a:pt x="456029" y="738783"/>
                  </a:moveTo>
                  <a:cubicBezTo>
                    <a:pt x="441536" y="732989"/>
                    <a:pt x="420281" y="721400"/>
                    <a:pt x="398059" y="704983"/>
                  </a:cubicBezTo>
                  <a:cubicBezTo>
                    <a:pt x="540085" y="543706"/>
                    <a:pt x="534288" y="472242"/>
                    <a:pt x="534288" y="472242"/>
                  </a:cubicBezTo>
                  <a:cubicBezTo>
                    <a:pt x="428010" y="507008"/>
                    <a:pt x="337191" y="624827"/>
                    <a:pt x="323665" y="642210"/>
                  </a:cubicBezTo>
                  <a:cubicBezTo>
                    <a:pt x="305307" y="622896"/>
                    <a:pt x="289849" y="601650"/>
                    <a:pt x="280187" y="580404"/>
                  </a:cubicBezTo>
                  <a:cubicBezTo>
                    <a:pt x="293714" y="552397"/>
                    <a:pt x="343954" y="456790"/>
                    <a:pt x="432841" y="353457"/>
                  </a:cubicBezTo>
                  <a:cubicBezTo>
                    <a:pt x="524626" y="246261"/>
                    <a:pt x="679213" y="110093"/>
                    <a:pt x="894667" y="55047"/>
                  </a:cubicBezTo>
                  <a:cubicBezTo>
                    <a:pt x="849257" y="444236"/>
                    <a:pt x="558442" y="670216"/>
                    <a:pt x="456029" y="7387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9" name="Freeform 43"/>
            <p:cNvSpPr>
              <a:spLocks noEditPoints="1"/>
            </p:cNvSpPr>
            <p:nvPr/>
          </p:nvSpPr>
          <p:spPr>
            <a:xfrm>
              <a:off x="6723063" y="1706563"/>
              <a:ext cx="463550" cy="461963"/>
            </a:xfrm>
            <a:custGeom>
              <a:avLst/>
              <a:gdLst>
                <a:gd name="T0" fmla="*/ 479 w 479"/>
                <a:gd name="T1" fmla="*/ 219 h 478"/>
                <a:gd name="T2" fmla="*/ 467 w 479"/>
                <a:gd name="T3" fmla="*/ 206 h 478"/>
                <a:gd name="T4" fmla="*/ 426 w 479"/>
                <a:gd name="T5" fmla="*/ 201 h 478"/>
                <a:gd name="T6" fmla="*/ 398 w 479"/>
                <a:gd name="T7" fmla="*/ 180 h 478"/>
                <a:gd name="T8" fmla="*/ 395 w 479"/>
                <a:gd name="T9" fmla="*/ 146 h 478"/>
                <a:gd name="T10" fmla="*/ 427 w 479"/>
                <a:gd name="T11" fmla="*/ 103 h 478"/>
                <a:gd name="T12" fmla="*/ 427 w 479"/>
                <a:gd name="T13" fmla="*/ 87 h 478"/>
                <a:gd name="T14" fmla="*/ 394 w 479"/>
                <a:gd name="T15" fmla="*/ 54 h 478"/>
                <a:gd name="T16" fmla="*/ 373 w 479"/>
                <a:gd name="T17" fmla="*/ 55 h 478"/>
                <a:gd name="T18" fmla="*/ 334 w 479"/>
                <a:gd name="T19" fmla="*/ 84 h 478"/>
                <a:gd name="T20" fmla="*/ 305 w 479"/>
                <a:gd name="T21" fmla="*/ 84 h 478"/>
                <a:gd name="T22" fmla="*/ 284 w 479"/>
                <a:gd name="T23" fmla="*/ 69 h 478"/>
                <a:gd name="T24" fmla="*/ 276 w 479"/>
                <a:gd name="T25" fmla="*/ 9 h 478"/>
                <a:gd name="T26" fmla="*/ 264 w 479"/>
                <a:gd name="T27" fmla="*/ 0 h 478"/>
                <a:gd name="T28" fmla="*/ 217 w 479"/>
                <a:gd name="T29" fmla="*/ 0 h 478"/>
                <a:gd name="T30" fmla="*/ 205 w 479"/>
                <a:gd name="T31" fmla="*/ 12 h 478"/>
                <a:gd name="T32" fmla="*/ 198 w 479"/>
                <a:gd name="T33" fmla="*/ 67 h 478"/>
                <a:gd name="T34" fmla="*/ 180 w 479"/>
                <a:gd name="T35" fmla="*/ 81 h 478"/>
                <a:gd name="T36" fmla="*/ 150 w 479"/>
                <a:gd name="T37" fmla="*/ 87 h 478"/>
                <a:gd name="T38" fmla="*/ 107 w 479"/>
                <a:gd name="T39" fmla="*/ 53 h 478"/>
                <a:gd name="T40" fmla="*/ 91 w 479"/>
                <a:gd name="T41" fmla="*/ 52 h 478"/>
                <a:gd name="T42" fmla="*/ 55 w 479"/>
                <a:gd name="T43" fmla="*/ 87 h 478"/>
                <a:gd name="T44" fmla="*/ 55 w 479"/>
                <a:gd name="T45" fmla="*/ 107 h 478"/>
                <a:gd name="T46" fmla="*/ 83 w 479"/>
                <a:gd name="T47" fmla="*/ 145 h 478"/>
                <a:gd name="T48" fmla="*/ 84 w 479"/>
                <a:gd name="T49" fmla="*/ 176 h 478"/>
                <a:gd name="T50" fmla="*/ 65 w 479"/>
                <a:gd name="T51" fmla="*/ 196 h 478"/>
                <a:gd name="T52" fmla="*/ 17 w 479"/>
                <a:gd name="T53" fmla="*/ 201 h 478"/>
                <a:gd name="T54" fmla="*/ 1 w 479"/>
                <a:gd name="T55" fmla="*/ 219 h 478"/>
                <a:gd name="T56" fmla="*/ 0 w 479"/>
                <a:gd name="T57" fmla="*/ 260 h 478"/>
                <a:gd name="T58" fmla="*/ 15 w 479"/>
                <a:gd name="T59" fmla="*/ 275 h 478"/>
                <a:gd name="T60" fmla="*/ 61 w 479"/>
                <a:gd name="T61" fmla="*/ 282 h 478"/>
                <a:gd name="T62" fmla="*/ 83 w 479"/>
                <a:gd name="T63" fmla="*/ 306 h 478"/>
                <a:gd name="T64" fmla="*/ 83 w 479"/>
                <a:gd name="T65" fmla="*/ 333 h 478"/>
                <a:gd name="T66" fmla="*/ 56 w 479"/>
                <a:gd name="T67" fmla="*/ 371 h 478"/>
                <a:gd name="T68" fmla="*/ 55 w 479"/>
                <a:gd name="T69" fmla="*/ 393 h 478"/>
                <a:gd name="T70" fmla="*/ 85 w 479"/>
                <a:gd name="T71" fmla="*/ 423 h 478"/>
                <a:gd name="T72" fmla="*/ 106 w 479"/>
                <a:gd name="T73" fmla="*/ 424 h 478"/>
                <a:gd name="T74" fmla="*/ 147 w 479"/>
                <a:gd name="T75" fmla="*/ 394 h 478"/>
                <a:gd name="T76" fmla="*/ 181 w 479"/>
                <a:gd name="T77" fmla="*/ 398 h 478"/>
                <a:gd name="T78" fmla="*/ 196 w 479"/>
                <a:gd name="T79" fmla="*/ 419 h 478"/>
                <a:gd name="T80" fmla="*/ 202 w 479"/>
                <a:gd name="T81" fmla="*/ 464 h 478"/>
                <a:gd name="T82" fmla="*/ 216 w 479"/>
                <a:gd name="T83" fmla="*/ 477 h 478"/>
                <a:gd name="T84" fmla="*/ 261 w 479"/>
                <a:gd name="T85" fmla="*/ 477 h 478"/>
                <a:gd name="T86" fmla="*/ 276 w 479"/>
                <a:gd name="T87" fmla="*/ 466 h 478"/>
                <a:gd name="T88" fmla="*/ 283 w 479"/>
                <a:gd name="T89" fmla="*/ 415 h 478"/>
                <a:gd name="T90" fmla="*/ 306 w 479"/>
                <a:gd name="T91" fmla="*/ 395 h 478"/>
                <a:gd name="T92" fmla="*/ 338 w 479"/>
                <a:gd name="T93" fmla="*/ 398 h 478"/>
                <a:gd name="T94" fmla="*/ 371 w 479"/>
                <a:gd name="T95" fmla="*/ 423 h 478"/>
                <a:gd name="T96" fmla="*/ 389 w 479"/>
                <a:gd name="T97" fmla="*/ 426 h 478"/>
                <a:gd name="T98" fmla="*/ 425 w 479"/>
                <a:gd name="T99" fmla="*/ 391 h 478"/>
                <a:gd name="T100" fmla="*/ 425 w 479"/>
                <a:gd name="T101" fmla="*/ 374 h 478"/>
                <a:gd name="T102" fmla="*/ 392 w 479"/>
                <a:gd name="T103" fmla="*/ 325 h 478"/>
                <a:gd name="T104" fmla="*/ 398 w 479"/>
                <a:gd name="T105" fmla="*/ 298 h 478"/>
                <a:gd name="T106" fmla="*/ 418 w 479"/>
                <a:gd name="T107" fmla="*/ 282 h 478"/>
                <a:gd name="T108" fmla="*/ 460 w 479"/>
                <a:gd name="T109" fmla="*/ 276 h 478"/>
                <a:gd name="T110" fmla="*/ 476 w 479"/>
                <a:gd name="T111" fmla="*/ 267 h 478"/>
                <a:gd name="T112" fmla="*/ 479 w 479"/>
                <a:gd name="T113" fmla="*/ 219 h 478"/>
                <a:gd name="T114" fmla="*/ 239 w 479"/>
                <a:gd name="T115" fmla="*/ 335 h 478"/>
                <a:gd name="T116" fmla="*/ 143 w 479"/>
                <a:gd name="T117" fmla="*/ 239 h 478"/>
                <a:gd name="T118" fmla="*/ 239 w 479"/>
                <a:gd name="T119" fmla="*/ 142 h 478"/>
                <a:gd name="T120" fmla="*/ 336 w 479"/>
                <a:gd name="T121" fmla="*/ 239 h 478"/>
                <a:gd name="T122" fmla="*/ 239 w 479"/>
                <a:gd name="T123" fmla="*/ 335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3550" h="461963">
                  <a:moveTo>
                    <a:pt x="463550" y="211653"/>
                  </a:moveTo>
                  <a:cubicBezTo>
                    <a:pt x="462582" y="199089"/>
                    <a:pt x="451937" y="199089"/>
                    <a:pt x="451937" y="199089"/>
                  </a:cubicBezTo>
                  <a:cubicBezTo>
                    <a:pt x="451937" y="199089"/>
                    <a:pt x="433550" y="196189"/>
                    <a:pt x="412259" y="194256"/>
                  </a:cubicBezTo>
                  <a:cubicBezTo>
                    <a:pt x="391937" y="191357"/>
                    <a:pt x="385163" y="173961"/>
                    <a:pt x="385163" y="173961"/>
                  </a:cubicBezTo>
                  <a:cubicBezTo>
                    <a:pt x="371614" y="152699"/>
                    <a:pt x="382259" y="141102"/>
                    <a:pt x="382259" y="141102"/>
                  </a:cubicBezTo>
                  <a:cubicBezTo>
                    <a:pt x="413227" y="99544"/>
                    <a:pt x="413227" y="99544"/>
                    <a:pt x="413227" y="99544"/>
                  </a:cubicBezTo>
                  <a:cubicBezTo>
                    <a:pt x="420001" y="90846"/>
                    <a:pt x="413227" y="84081"/>
                    <a:pt x="413227" y="84081"/>
                  </a:cubicBezTo>
                  <a:cubicBezTo>
                    <a:pt x="381292" y="52188"/>
                    <a:pt x="381292" y="52188"/>
                    <a:pt x="381292" y="52188"/>
                  </a:cubicBezTo>
                  <a:cubicBezTo>
                    <a:pt x="371614" y="43490"/>
                    <a:pt x="360969" y="53155"/>
                    <a:pt x="360969" y="53155"/>
                  </a:cubicBezTo>
                  <a:cubicBezTo>
                    <a:pt x="323227" y="81182"/>
                    <a:pt x="323227" y="81182"/>
                    <a:pt x="323227" y="81182"/>
                  </a:cubicBezTo>
                  <a:cubicBezTo>
                    <a:pt x="316453" y="86014"/>
                    <a:pt x="295162" y="81182"/>
                    <a:pt x="295162" y="81182"/>
                  </a:cubicBezTo>
                  <a:cubicBezTo>
                    <a:pt x="283549" y="78282"/>
                    <a:pt x="274840" y="66685"/>
                    <a:pt x="274840" y="66685"/>
                  </a:cubicBezTo>
                  <a:cubicBezTo>
                    <a:pt x="267098" y="8698"/>
                    <a:pt x="267098" y="8698"/>
                    <a:pt x="267098" y="8698"/>
                  </a:cubicBezTo>
                  <a:cubicBezTo>
                    <a:pt x="266130" y="966"/>
                    <a:pt x="255485" y="0"/>
                    <a:pt x="255485" y="0"/>
                  </a:cubicBezTo>
                  <a:cubicBezTo>
                    <a:pt x="210001" y="0"/>
                    <a:pt x="210001" y="0"/>
                    <a:pt x="210001" y="0"/>
                  </a:cubicBezTo>
                  <a:cubicBezTo>
                    <a:pt x="199356" y="0"/>
                    <a:pt x="198388" y="11597"/>
                    <a:pt x="198388" y="11597"/>
                  </a:cubicBezTo>
                  <a:cubicBezTo>
                    <a:pt x="198388" y="13530"/>
                    <a:pt x="191614" y="64752"/>
                    <a:pt x="191614" y="64752"/>
                  </a:cubicBezTo>
                  <a:cubicBezTo>
                    <a:pt x="189678" y="70551"/>
                    <a:pt x="174194" y="78282"/>
                    <a:pt x="174194" y="78282"/>
                  </a:cubicBezTo>
                  <a:cubicBezTo>
                    <a:pt x="160646" y="87947"/>
                    <a:pt x="145162" y="84081"/>
                    <a:pt x="145162" y="84081"/>
                  </a:cubicBezTo>
                  <a:cubicBezTo>
                    <a:pt x="103549" y="51222"/>
                    <a:pt x="103549" y="51222"/>
                    <a:pt x="103549" y="51222"/>
                  </a:cubicBezTo>
                  <a:cubicBezTo>
                    <a:pt x="97742" y="45423"/>
                    <a:pt x="88065" y="50255"/>
                    <a:pt x="88065" y="50255"/>
                  </a:cubicBezTo>
                  <a:cubicBezTo>
                    <a:pt x="53226" y="84081"/>
                    <a:pt x="53226" y="84081"/>
                    <a:pt x="53226" y="84081"/>
                  </a:cubicBezTo>
                  <a:cubicBezTo>
                    <a:pt x="45484" y="91813"/>
                    <a:pt x="53226" y="103410"/>
                    <a:pt x="53226" y="103410"/>
                  </a:cubicBezTo>
                  <a:cubicBezTo>
                    <a:pt x="80323" y="140135"/>
                    <a:pt x="80323" y="140135"/>
                    <a:pt x="80323" y="140135"/>
                  </a:cubicBezTo>
                  <a:cubicBezTo>
                    <a:pt x="90000" y="149800"/>
                    <a:pt x="81291" y="170095"/>
                    <a:pt x="81291" y="170095"/>
                  </a:cubicBezTo>
                  <a:cubicBezTo>
                    <a:pt x="76452" y="183625"/>
                    <a:pt x="62903" y="189424"/>
                    <a:pt x="62903" y="189424"/>
                  </a:cubicBezTo>
                  <a:cubicBezTo>
                    <a:pt x="16452" y="194256"/>
                    <a:pt x="16452" y="194256"/>
                    <a:pt x="16452" y="194256"/>
                  </a:cubicBezTo>
                  <a:cubicBezTo>
                    <a:pt x="0" y="196189"/>
                    <a:pt x="968" y="211653"/>
                    <a:pt x="968" y="211653"/>
                  </a:cubicBezTo>
                  <a:cubicBezTo>
                    <a:pt x="0" y="251277"/>
                    <a:pt x="0" y="251277"/>
                    <a:pt x="0" y="251277"/>
                  </a:cubicBezTo>
                  <a:cubicBezTo>
                    <a:pt x="968" y="265774"/>
                    <a:pt x="14516" y="265774"/>
                    <a:pt x="14516" y="265774"/>
                  </a:cubicBezTo>
                  <a:cubicBezTo>
                    <a:pt x="59032" y="272539"/>
                    <a:pt x="59032" y="272539"/>
                    <a:pt x="59032" y="272539"/>
                  </a:cubicBezTo>
                  <a:cubicBezTo>
                    <a:pt x="74516" y="274472"/>
                    <a:pt x="80323" y="295734"/>
                    <a:pt x="80323" y="295734"/>
                  </a:cubicBezTo>
                  <a:cubicBezTo>
                    <a:pt x="89033" y="313130"/>
                    <a:pt x="80323" y="321828"/>
                    <a:pt x="80323" y="321828"/>
                  </a:cubicBezTo>
                  <a:cubicBezTo>
                    <a:pt x="54194" y="358553"/>
                    <a:pt x="54194" y="358553"/>
                    <a:pt x="54194" y="358553"/>
                  </a:cubicBezTo>
                  <a:cubicBezTo>
                    <a:pt x="43549" y="369184"/>
                    <a:pt x="53226" y="379815"/>
                    <a:pt x="53226" y="379815"/>
                  </a:cubicBezTo>
                  <a:cubicBezTo>
                    <a:pt x="82258" y="408808"/>
                    <a:pt x="82258" y="408808"/>
                    <a:pt x="82258" y="408808"/>
                  </a:cubicBezTo>
                  <a:cubicBezTo>
                    <a:pt x="95807" y="417506"/>
                    <a:pt x="102581" y="409775"/>
                    <a:pt x="102581" y="409775"/>
                  </a:cubicBezTo>
                  <a:cubicBezTo>
                    <a:pt x="142259" y="380781"/>
                    <a:pt x="142259" y="380781"/>
                    <a:pt x="142259" y="380781"/>
                  </a:cubicBezTo>
                  <a:cubicBezTo>
                    <a:pt x="155807" y="371117"/>
                    <a:pt x="175162" y="384647"/>
                    <a:pt x="175162" y="384647"/>
                  </a:cubicBezTo>
                  <a:cubicBezTo>
                    <a:pt x="190646" y="391412"/>
                    <a:pt x="189678" y="404942"/>
                    <a:pt x="189678" y="404942"/>
                  </a:cubicBezTo>
                  <a:cubicBezTo>
                    <a:pt x="195485" y="448433"/>
                    <a:pt x="195485" y="448433"/>
                    <a:pt x="195485" y="448433"/>
                  </a:cubicBezTo>
                  <a:cubicBezTo>
                    <a:pt x="196452" y="459064"/>
                    <a:pt x="209033" y="460997"/>
                    <a:pt x="209033" y="460997"/>
                  </a:cubicBezTo>
                  <a:cubicBezTo>
                    <a:pt x="252582" y="460997"/>
                    <a:pt x="252582" y="460997"/>
                    <a:pt x="252582" y="460997"/>
                  </a:cubicBezTo>
                  <a:cubicBezTo>
                    <a:pt x="267098" y="461963"/>
                    <a:pt x="267098" y="450366"/>
                    <a:pt x="267098" y="450366"/>
                  </a:cubicBezTo>
                  <a:cubicBezTo>
                    <a:pt x="273872" y="401077"/>
                    <a:pt x="273872" y="401077"/>
                    <a:pt x="273872" y="401077"/>
                  </a:cubicBezTo>
                  <a:cubicBezTo>
                    <a:pt x="276775" y="388513"/>
                    <a:pt x="296130" y="381748"/>
                    <a:pt x="296130" y="381748"/>
                  </a:cubicBezTo>
                  <a:cubicBezTo>
                    <a:pt x="315485" y="373050"/>
                    <a:pt x="327098" y="384647"/>
                    <a:pt x="327098" y="384647"/>
                  </a:cubicBezTo>
                  <a:cubicBezTo>
                    <a:pt x="359034" y="408808"/>
                    <a:pt x="359034" y="408808"/>
                    <a:pt x="359034" y="408808"/>
                  </a:cubicBezTo>
                  <a:cubicBezTo>
                    <a:pt x="365808" y="417506"/>
                    <a:pt x="376453" y="411708"/>
                    <a:pt x="376453" y="411708"/>
                  </a:cubicBezTo>
                  <a:cubicBezTo>
                    <a:pt x="411292" y="377882"/>
                    <a:pt x="411292" y="377882"/>
                    <a:pt x="411292" y="377882"/>
                  </a:cubicBezTo>
                  <a:cubicBezTo>
                    <a:pt x="418066" y="368217"/>
                    <a:pt x="411292" y="361452"/>
                    <a:pt x="411292" y="361452"/>
                  </a:cubicBezTo>
                  <a:cubicBezTo>
                    <a:pt x="379356" y="314096"/>
                    <a:pt x="379356" y="314096"/>
                    <a:pt x="379356" y="314096"/>
                  </a:cubicBezTo>
                  <a:cubicBezTo>
                    <a:pt x="374517" y="305398"/>
                    <a:pt x="385163" y="288002"/>
                    <a:pt x="385163" y="288002"/>
                  </a:cubicBezTo>
                  <a:cubicBezTo>
                    <a:pt x="392905" y="273505"/>
                    <a:pt x="404518" y="272539"/>
                    <a:pt x="404518" y="272539"/>
                  </a:cubicBezTo>
                  <a:cubicBezTo>
                    <a:pt x="445163" y="266740"/>
                    <a:pt x="445163" y="266740"/>
                    <a:pt x="445163" y="266740"/>
                  </a:cubicBezTo>
                  <a:cubicBezTo>
                    <a:pt x="460647" y="265774"/>
                    <a:pt x="460647" y="258042"/>
                    <a:pt x="460647" y="258042"/>
                  </a:cubicBezTo>
                  <a:cubicBezTo>
                    <a:pt x="460647" y="258042"/>
                    <a:pt x="463550" y="223250"/>
                    <a:pt x="463550" y="211653"/>
                  </a:cubicBezTo>
                  <a:close/>
                  <a:moveTo>
                    <a:pt x="231291" y="323761"/>
                  </a:moveTo>
                  <a:cubicBezTo>
                    <a:pt x="180001" y="323761"/>
                    <a:pt x="138388" y="282203"/>
                    <a:pt x="138388" y="230982"/>
                  </a:cubicBezTo>
                  <a:cubicBezTo>
                    <a:pt x="138388" y="178793"/>
                    <a:pt x="180001" y="137236"/>
                    <a:pt x="231291" y="137236"/>
                  </a:cubicBezTo>
                  <a:cubicBezTo>
                    <a:pt x="283549" y="137236"/>
                    <a:pt x="325162" y="178793"/>
                    <a:pt x="325162" y="230982"/>
                  </a:cubicBezTo>
                  <a:cubicBezTo>
                    <a:pt x="325162" y="282203"/>
                    <a:pt x="283549" y="323761"/>
                    <a:pt x="231291" y="3237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Freeform 44"/>
            <p:cNvSpPr>
              <a:spLocks noEditPoints="1"/>
            </p:cNvSpPr>
            <p:nvPr/>
          </p:nvSpPr>
          <p:spPr>
            <a:xfrm>
              <a:off x="7011988" y="1995488"/>
              <a:ext cx="631825" cy="628650"/>
            </a:xfrm>
            <a:custGeom>
              <a:avLst/>
              <a:gdLst>
                <a:gd name="T0" fmla="*/ 644 w 655"/>
                <a:gd name="T1" fmla="*/ 429 h 650"/>
                <a:gd name="T2" fmla="*/ 636 w 655"/>
                <a:gd name="T3" fmla="*/ 406 h 650"/>
                <a:gd name="T4" fmla="*/ 587 w 655"/>
                <a:gd name="T5" fmla="*/ 377 h 650"/>
                <a:gd name="T6" fmla="*/ 562 w 655"/>
                <a:gd name="T7" fmla="*/ 336 h 650"/>
                <a:gd name="T8" fmla="*/ 576 w 655"/>
                <a:gd name="T9" fmla="*/ 290 h 650"/>
                <a:gd name="T10" fmla="*/ 642 w 655"/>
                <a:gd name="T11" fmla="*/ 253 h 650"/>
                <a:gd name="T12" fmla="*/ 650 w 655"/>
                <a:gd name="T13" fmla="*/ 232 h 650"/>
                <a:gd name="T14" fmla="*/ 625 w 655"/>
                <a:gd name="T15" fmla="*/ 171 h 650"/>
                <a:gd name="T16" fmla="*/ 598 w 655"/>
                <a:gd name="T17" fmla="*/ 161 h 650"/>
                <a:gd name="T18" fmla="*/ 532 w 655"/>
                <a:gd name="T19" fmla="*/ 177 h 650"/>
                <a:gd name="T20" fmla="*/ 495 w 655"/>
                <a:gd name="T21" fmla="*/ 161 h 650"/>
                <a:gd name="T22" fmla="*/ 477 w 655"/>
                <a:gd name="T23" fmla="*/ 131 h 650"/>
                <a:gd name="T24" fmla="*/ 498 w 655"/>
                <a:gd name="T25" fmla="*/ 50 h 650"/>
                <a:gd name="T26" fmla="*/ 489 w 655"/>
                <a:gd name="T27" fmla="*/ 31 h 650"/>
                <a:gd name="T28" fmla="*/ 429 w 655"/>
                <a:gd name="T29" fmla="*/ 6 h 650"/>
                <a:gd name="T30" fmla="*/ 407 w 655"/>
                <a:gd name="T31" fmla="*/ 14 h 650"/>
                <a:gd name="T32" fmla="*/ 367 w 655"/>
                <a:gd name="T33" fmla="*/ 81 h 650"/>
                <a:gd name="T34" fmla="*/ 337 w 655"/>
                <a:gd name="T35" fmla="*/ 90 h 650"/>
                <a:gd name="T36" fmla="*/ 295 w 655"/>
                <a:gd name="T37" fmla="*/ 80 h 650"/>
                <a:gd name="T38" fmla="*/ 258 w 655"/>
                <a:gd name="T39" fmla="*/ 13 h 650"/>
                <a:gd name="T40" fmla="*/ 239 w 655"/>
                <a:gd name="T41" fmla="*/ 3 h 650"/>
                <a:gd name="T42" fmla="*/ 173 w 655"/>
                <a:gd name="T43" fmla="*/ 28 h 650"/>
                <a:gd name="T44" fmla="*/ 163 w 655"/>
                <a:gd name="T45" fmla="*/ 54 h 650"/>
                <a:gd name="T46" fmla="*/ 177 w 655"/>
                <a:gd name="T47" fmla="*/ 118 h 650"/>
                <a:gd name="T48" fmla="*/ 162 w 655"/>
                <a:gd name="T49" fmla="*/ 158 h 650"/>
                <a:gd name="T50" fmla="*/ 126 w 655"/>
                <a:gd name="T51" fmla="*/ 174 h 650"/>
                <a:gd name="T52" fmla="*/ 62 w 655"/>
                <a:gd name="T53" fmla="*/ 153 h 650"/>
                <a:gd name="T54" fmla="*/ 32 w 655"/>
                <a:gd name="T55" fmla="*/ 167 h 650"/>
                <a:gd name="T56" fmla="*/ 8 w 655"/>
                <a:gd name="T57" fmla="*/ 220 h 650"/>
                <a:gd name="T58" fmla="*/ 19 w 655"/>
                <a:gd name="T59" fmla="*/ 248 h 650"/>
                <a:gd name="T60" fmla="*/ 74 w 655"/>
                <a:gd name="T61" fmla="*/ 281 h 650"/>
                <a:gd name="T62" fmla="*/ 90 w 655"/>
                <a:gd name="T63" fmla="*/ 324 h 650"/>
                <a:gd name="T64" fmla="*/ 75 w 655"/>
                <a:gd name="T65" fmla="*/ 360 h 650"/>
                <a:gd name="T66" fmla="*/ 19 w 655"/>
                <a:gd name="T67" fmla="*/ 392 h 650"/>
                <a:gd name="T68" fmla="*/ 6 w 655"/>
                <a:gd name="T69" fmla="*/ 420 h 650"/>
                <a:gd name="T70" fmla="*/ 28 w 655"/>
                <a:gd name="T71" fmla="*/ 475 h 650"/>
                <a:gd name="T72" fmla="*/ 55 w 655"/>
                <a:gd name="T73" fmla="*/ 489 h 650"/>
                <a:gd name="T74" fmla="*/ 122 w 655"/>
                <a:gd name="T75" fmla="*/ 472 h 650"/>
                <a:gd name="T76" fmla="*/ 165 w 655"/>
                <a:gd name="T77" fmla="*/ 496 h 650"/>
                <a:gd name="T78" fmla="*/ 173 w 655"/>
                <a:gd name="T79" fmla="*/ 531 h 650"/>
                <a:gd name="T80" fmla="*/ 156 w 655"/>
                <a:gd name="T81" fmla="*/ 592 h 650"/>
                <a:gd name="T82" fmla="*/ 167 w 655"/>
                <a:gd name="T83" fmla="*/ 617 h 650"/>
                <a:gd name="T84" fmla="*/ 223 w 655"/>
                <a:gd name="T85" fmla="*/ 641 h 650"/>
                <a:gd name="T86" fmla="*/ 250 w 655"/>
                <a:gd name="T87" fmla="*/ 635 h 650"/>
                <a:gd name="T88" fmla="*/ 286 w 655"/>
                <a:gd name="T89" fmla="*/ 574 h 650"/>
                <a:gd name="T90" fmla="*/ 327 w 655"/>
                <a:gd name="T91" fmla="*/ 560 h 650"/>
                <a:gd name="T92" fmla="*/ 366 w 655"/>
                <a:gd name="T93" fmla="*/ 581 h 650"/>
                <a:gd name="T94" fmla="*/ 394 w 655"/>
                <a:gd name="T95" fmla="*/ 632 h 650"/>
                <a:gd name="T96" fmla="*/ 416 w 655"/>
                <a:gd name="T97" fmla="*/ 645 h 650"/>
                <a:gd name="T98" fmla="*/ 480 w 655"/>
                <a:gd name="T99" fmla="*/ 621 h 650"/>
                <a:gd name="T100" fmla="*/ 491 w 655"/>
                <a:gd name="T101" fmla="*/ 598 h 650"/>
                <a:gd name="T102" fmla="*/ 475 w 655"/>
                <a:gd name="T103" fmla="*/ 517 h 650"/>
                <a:gd name="T104" fmla="*/ 498 w 655"/>
                <a:gd name="T105" fmla="*/ 487 h 650"/>
                <a:gd name="T106" fmla="*/ 532 w 655"/>
                <a:gd name="T107" fmla="*/ 476 h 650"/>
                <a:gd name="T108" fmla="*/ 589 w 655"/>
                <a:gd name="T109" fmla="*/ 492 h 650"/>
                <a:gd name="T110" fmla="*/ 614 w 655"/>
                <a:gd name="T111" fmla="*/ 489 h 650"/>
                <a:gd name="T112" fmla="*/ 644 w 655"/>
                <a:gd name="T113" fmla="*/ 429 h 650"/>
                <a:gd name="T114" fmla="*/ 245 w 655"/>
                <a:gd name="T115" fmla="*/ 514 h 650"/>
                <a:gd name="T116" fmla="*/ 136 w 655"/>
                <a:gd name="T117" fmla="*/ 242 h 650"/>
                <a:gd name="T118" fmla="*/ 408 w 655"/>
                <a:gd name="T119" fmla="*/ 133 h 650"/>
                <a:gd name="T120" fmla="*/ 517 w 655"/>
                <a:gd name="T121" fmla="*/ 405 h 650"/>
                <a:gd name="T122" fmla="*/ 245 w 655"/>
                <a:gd name="T123" fmla="*/ 51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31825" h="628650">
                  <a:moveTo>
                    <a:pt x="621214" y="414909"/>
                  </a:moveTo>
                  <a:cubicBezTo>
                    <a:pt x="627002" y="399435"/>
                    <a:pt x="613497" y="392664"/>
                    <a:pt x="613497" y="392664"/>
                  </a:cubicBezTo>
                  <a:cubicBezTo>
                    <a:pt x="613497" y="392664"/>
                    <a:pt x="591311" y="378157"/>
                    <a:pt x="566231" y="364617"/>
                  </a:cubicBezTo>
                  <a:cubicBezTo>
                    <a:pt x="541151" y="350110"/>
                    <a:pt x="542115" y="324964"/>
                    <a:pt x="542115" y="324964"/>
                  </a:cubicBezTo>
                  <a:cubicBezTo>
                    <a:pt x="536328" y="289179"/>
                    <a:pt x="555620" y="280475"/>
                    <a:pt x="555620" y="280475"/>
                  </a:cubicBezTo>
                  <a:cubicBezTo>
                    <a:pt x="619285" y="244690"/>
                    <a:pt x="619285" y="244690"/>
                    <a:pt x="619285" y="244690"/>
                  </a:cubicBezTo>
                  <a:cubicBezTo>
                    <a:pt x="631825" y="236953"/>
                    <a:pt x="627002" y="224380"/>
                    <a:pt x="627002" y="224380"/>
                  </a:cubicBezTo>
                  <a:cubicBezTo>
                    <a:pt x="602886" y="165383"/>
                    <a:pt x="602886" y="165383"/>
                    <a:pt x="602886" y="165383"/>
                  </a:cubicBezTo>
                  <a:cubicBezTo>
                    <a:pt x="596134" y="148942"/>
                    <a:pt x="576842" y="155712"/>
                    <a:pt x="576842" y="155712"/>
                  </a:cubicBezTo>
                  <a:cubicBezTo>
                    <a:pt x="513177" y="171186"/>
                    <a:pt x="513177" y="171186"/>
                    <a:pt x="513177" y="171186"/>
                  </a:cubicBezTo>
                  <a:cubicBezTo>
                    <a:pt x="501602" y="174088"/>
                    <a:pt x="477486" y="155712"/>
                    <a:pt x="477486" y="155712"/>
                  </a:cubicBezTo>
                  <a:cubicBezTo>
                    <a:pt x="463981" y="146040"/>
                    <a:pt x="460123" y="126697"/>
                    <a:pt x="460123" y="126697"/>
                  </a:cubicBezTo>
                  <a:cubicBezTo>
                    <a:pt x="480380" y="48358"/>
                    <a:pt x="480380" y="48358"/>
                    <a:pt x="480380" y="48358"/>
                  </a:cubicBezTo>
                  <a:cubicBezTo>
                    <a:pt x="483274" y="37719"/>
                    <a:pt x="471698" y="29982"/>
                    <a:pt x="471698" y="29982"/>
                  </a:cubicBezTo>
                  <a:cubicBezTo>
                    <a:pt x="413821" y="5803"/>
                    <a:pt x="413821" y="5803"/>
                    <a:pt x="413821" y="5803"/>
                  </a:cubicBezTo>
                  <a:cubicBezTo>
                    <a:pt x="399352" y="0"/>
                    <a:pt x="392600" y="13540"/>
                    <a:pt x="392600" y="13540"/>
                  </a:cubicBezTo>
                  <a:cubicBezTo>
                    <a:pt x="390670" y="17409"/>
                    <a:pt x="354015" y="78339"/>
                    <a:pt x="354015" y="78339"/>
                  </a:cubicBezTo>
                  <a:cubicBezTo>
                    <a:pt x="349192" y="84142"/>
                    <a:pt x="325076" y="87044"/>
                    <a:pt x="325076" y="87044"/>
                  </a:cubicBezTo>
                  <a:cubicBezTo>
                    <a:pt x="301926" y="90912"/>
                    <a:pt x="284562" y="77372"/>
                    <a:pt x="284562" y="77372"/>
                  </a:cubicBezTo>
                  <a:cubicBezTo>
                    <a:pt x="248872" y="12573"/>
                    <a:pt x="248872" y="12573"/>
                    <a:pt x="248872" y="12573"/>
                  </a:cubicBezTo>
                  <a:cubicBezTo>
                    <a:pt x="245013" y="1934"/>
                    <a:pt x="230544" y="2901"/>
                    <a:pt x="230544" y="2901"/>
                  </a:cubicBezTo>
                  <a:cubicBezTo>
                    <a:pt x="166879" y="27080"/>
                    <a:pt x="166879" y="27080"/>
                    <a:pt x="166879" y="27080"/>
                  </a:cubicBezTo>
                  <a:cubicBezTo>
                    <a:pt x="153374" y="33850"/>
                    <a:pt x="157233" y="52226"/>
                    <a:pt x="157233" y="52226"/>
                  </a:cubicBezTo>
                  <a:cubicBezTo>
                    <a:pt x="170737" y="114124"/>
                    <a:pt x="170737" y="114124"/>
                    <a:pt x="170737" y="114124"/>
                  </a:cubicBezTo>
                  <a:cubicBezTo>
                    <a:pt x="177490" y="131533"/>
                    <a:pt x="156268" y="152810"/>
                    <a:pt x="156268" y="152810"/>
                  </a:cubicBezTo>
                  <a:cubicBezTo>
                    <a:pt x="142764" y="167318"/>
                    <a:pt x="121542" y="168285"/>
                    <a:pt x="121542" y="168285"/>
                  </a:cubicBezTo>
                  <a:cubicBezTo>
                    <a:pt x="59806" y="147975"/>
                    <a:pt x="59806" y="147975"/>
                    <a:pt x="59806" y="147975"/>
                  </a:cubicBezTo>
                  <a:cubicBezTo>
                    <a:pt x="37620" y="142172"/>
                    <a:pt x="30868" y="161515"/>
                    <a:pt x="30868" y="161515"/>
                  </a:cubicBezTo>
                  <a:cubicBezTo>
                    <a:pt x="7717" y="212774"/>
                    <a:pt x="7717" y="212774"/>
                    <a:pt x="7717" y="212774"/>
                  </a:cubicBezTo>
                  <a:cubicBezTo>
                    <a:pt x="965" y="231150"/>
                    <a:pt x="18328" y="239854"/>
                    <a:pt x="18328" y="239854"/>
                  </a:cubicBezTo>
                  <a:cubicBezTo>
                    <a:pt x="71382" y="271770"/>
                    <a:pt x="71382" y="271770"/>
                    <a:pt x="71382" y="271770"/>
                  </a:cubicBezTo>
                  <a:cubicBezTo>
                    <a:pt x="90674" y="282409"/>
                    <a:pt x="86816" y="313358"/>
                    <a:pt x="86816" y="313358"/>
                  </a:cubicBezTo>
                  <a:cubicBezTo>
                    <a:pt x="87780" y="341405"/>
                    <a:pt x="72346" y="348175"/>
                    <a:pt x="72346" y="348175"/>
                  </a:cubicBezTo>
                  <a:cubicBezTo>
                    <a:pt x="18328" y="379124"/>
                    <a:pt x="18328" y="379124"/>
                    <a:pt x="18328" y="379124"/>
                  </a:cubicBezTo>
                  <a:cubicBezTo>
                    <a:pt x="0" y="387829"/>
                    <a:pt x="5788" y="406205"/>
                    <a:pt x="5788" y="406205"/>
                  </a:cubicBezTo>
                  <a:cubicBezTo>
                    <a:pt x="27009" y="459398"/>
                    <a:pt x="27009" y="459398"/>
                    <a:pt x="27009" y="459398"/>
                  </a:cubicBezTo>
                  <a:cubicBezTo>
                    <a:pt x="39549" y="478741"/>
                    <a:pt x="53054" y="472938"/>
                    <a:pt x="53054" y="472938"/>
                  </a:cubicBezTo>
                  <a:cubicBezTo>
                    <a:pt x="117683" y="456497"/>
                    <a:pt x="117683" y="456497"/>
                    <a:pt x="117683" y="456497"/>
                  </a:cubicBezTo>
                  <a:cubicBezTo>
                    <a:pt x="141799" y="451661"/>
                    <a:pt x="159162" y="479708"/>
                    <a:pt x="159162" y="479708"/>
                  </a:cubicBezTo>
                  <a:cubicBezTo>
                    <a:pt x="174596" y="497117"/>
                    <a:pt x="166879" y="513559"/>
                    <a:pt x="166879" y="513559"/>
                  </a:cubicBezTo>
                  <a:cubicBezTo>
                    <a:pt x="150480" y="572555"/>
                    <a:pt x="150480" y="572555"/>
                    <a:pt x="150480" y="572555"/>
                  </a:cubicBezTo>
                  <a:cubicBezTo>
                    <a:pt x="145657" y="586095"/>
                    <a:pt x="161091" y="596734"/>
                    <a:pt x="161091" y="596734"/>
                  </a:cubicBezTo>
                  <a:cubicBezTo>
                    <a:pt x="215110" y="619946"/>
                    <a:pt x="215110" y="619946"/>
                    <a:pt x="215110" y="619946"/>
                  </a:cubicBezTo>
                  <a:cubicBezTo>
                    <a:pt x="234402" y="628650"/>
                    <a:pt x="241155" y="614143"/>
                    <a:pt x="241155" y="614143"/>
                  </a:cubicBezTo>
                  <a:cubicBezTo>
                    <a:pt x="275881" y="555146"/>
                    <a:pt x="275881" y="555146"/>
                    <a:pt x="275881" y="555146"/>
                  </a:cubicBezTo>
                  <a:cubicBezTo>
                    <a:pt x="286492" y="539672"/>
                    <a:pt x="315430" y="541606"/>
                    <a:pt x="315430" y="541606"/>
                  </a:cubicBezTo>
                  <a:cubicBezTo>
                    <a:pt x="344369" y="540639"/>
                    <a:pt x="353050" y="561916"/>
                    <a:pt x="353050" y="561916"/>
                  </a:cubicBezTo>
                  <a:cubicBezTo>
                    <a:pt x="380060" y="611241"/>
                    <a:pt x="380060" y="611241"/>
                    <a:pt x="380060" y="611241"/>
                  </a:cubicBezTo>
                  <a:cubicBezTo>
                    <a:pt x="384883" y="625749"/>
                    <a:pt x="401281" y="623814"/>
                    <a:pt x="401281" y="623814"/>
                  </a:cubicBezTo>
                  <a:cubicBezTo>
                    <a:pt x="463017" y="600603"/>
                    <a:pt x="463017" y="600603"/>
                    <a:pt x="463017" y="600603"/>
                  </a:cubicBezTo>
                  <a:cubicBezTo>
                    <a:pt x="478451" y="591898"/>
                    <a:pt x="473628" y="578358"/>
                    <a:pt x="473628" y="578358"/>
                  </a:cubicBezTo>
                  <a:cubicBezTo>
                    <a:pt x="458194" y="500019"/>
                    <a:pt x="458194" y="500019"/>
                    <a:pt x="458194" y="500019"/>
                  </a:cubicBezTo>
                  <a:cubicBezTo>
                    <a:pt x="456264" y="487446"/>
                    <a:pt x="480380" y="471004"/>
                    <a:pt x="480380" y="471004"/>
                  </a:cubicBezTo>
                  <a:cubicBezTo>
                    <a:pt x="496778" y="455529"/>
                    <a:pt x="513177" y="460365"/>
                    <a:pt x="513177" y="460365"/>
                  </a:cubicBezTo>
                  <a:cubicBezTo>
                    <a:pt x="568160" y="475840"/>
                    <a:pt x="568160" y="475840"/>
                    <a:pt x="568160" y="475840"/>
                  </a:cubicBezTo>
                  <a:cubicBezTo>
                    <a:pt x="588417" y="483577"/>
                    <a:pt x="592276" y="472938"/>
                    <a:pt x="592276" y="472938"/>
                  </a:cubicBezTo>
                  <a:cubicBezTo>
                    <a:pt x="592276" y="472938"/>
                    <a:pt x="615426" y="429416"/>
                    <a:pt x="621214" y="414909"/>
                  </a:cubicBezTo>
                  <a:close/>
                  <a:moveTo>
                    <a:pt x="236331" y="497117"/>
                  </a:moveTo>
                  <a:cubicBezTo>
                    <a:pt x="135047" y="453595"/>
                    <a:pt x="87780" y="335602"/>
                    <a:pt x="131188" y="234051"/>
                  </a:cubicBezTo>
                  <a:cubicBezTo>
                    <a:pt x="174596" y="132500"/>
                    <a:pt x="292279" y="85110"/>
                    <a:pt x="393564" y="128631"/>
                  </a:cubicBezTo>
                  <a:cubicBezTo>
                    <a:pt x="494849" y="172153"/>
                    <a:pt x="542115" y="290146"/>
                    <a:pt x="498708" y="391697"/>
                  </a:cubicBezTo>
                  <a:cubicBezTo>
                    <a:pt x="456264" y="493248"/>
                    <a:pt x="338581" y="540639"/>
                    <a:pt x="236331" y="4971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Dikdörtgen 36"/>
            <p:cNvSpPr/>
            <p:nvPr/>
          </p:nvSpPr>
          <p:spPr>
            <a:xfrm>
              <a:off x="5025746" y="1324690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IDEA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Dikdörtgen 36"/>
            <p:cNvSpPr/>
            <p:nvPr/>
          </p:nvSpPr>
          <p:spPr>
            <a:xfrm>
              <a:off x="6611355" y="1324690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CREATE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Dikdörtgen 36"/>
            <p:cNvSpPr/>
            <p:nvPr/>
          </p:nvSpPr>
          <p:spPr>
            <a:xfrm>
              <a:off x="5025746" y="4126256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START UP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4" name="Dikdörtgen 36"/>
            <p:cNvSpPr/>
            <p:nvPr/>
          </p:nvSpPr>
          <p:spPr>
            <a:xfrm>
              <a:off x="6611355" y="4126256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SUCCESS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5" name="TextBox 26"/>
          <p:cNvSpPr txBox="1"/>
          <p:nvPr/>
        </p:nvSpPr>
        <p:spPr>
          <a:xfrm>
            <a:off x="990600" y="250825"/>
            <a:ext cx="4670425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 b="1">
                <a:solidFill>
                  <a:srgbClr val="1C1C1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校运会也很忙的成员有话要说</a:t>
            </a:r>
            <a:endParaRPr lang="zh-CN" altLang="zh-CN" sz="2400" b="1">
              <a:solidFill>
                <a:srgbClr val="1C1C1C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0510" y="1586230"/>
            <a:ext cx="511111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本次alpha冲刺可谓困难重重，没有任何开源代码作为基础，团队总体编码水平也相对比较基础，项目需要从零开始，知识点也需要，鉴于几名比较核心的成员运动会都比较忙碌，我们的项目在第一周只是开了点小头，滞后到了第二周开始猛冲，前后端连接等部分上都遇到了很大的问题；本阶段学习了登录界面与后台数据库的连接，更加熟悉和AI协同操作，但是gpt不是万能的，很多东西还是需要人性化的处理，这场考验提升了能力，也锻炼了耐力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grpSp>
        <p:nvGrpSpPr>
          <p:cNvPr id="16" name="Group 58"/>
          <p:cNvGrpSpPr/>
          <p:nvPr/>
        </p:nvGrpSpPr>
        <p:grpSpPr>
          <a:xfrm>
            <a:off x="5562601" y="1170866"/>
            <a:ext cx="3246437" cy="3235325"/>
            <a:chOff x="4714876" y="1235076"/>
            <a:chExt cx="3246437" cy="3235325"/>
          </a:xfrm>
        </p:grpSpPr>
        <p:sp>
          <p:nvSpPr>
            <p:cNvPr id="17" name="Rectangle 5"/>
            <p:cNvSpPr>
              <a:spLocks noChangeArrowheads="1"/>
            </p:cNvSpPr>
            <p:nvPr/>
          </p:nvSpPr>
          <p:spPr>
            <a:xfrm>
              <a:off x="4714876" y="1235076"/>
              <a:ext cx="1624013" cy="1617663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8" name="Rectangle 6"/>
            <p:cNvSpPr>
              <a:spLocks noChangeArrowheads="1"/>
            </p:cNvSpPr>
            <p:nvPr/>
          </p:nvSpPr>
          <p:spPr>
            <a:xfrm>
              <a:off x="6338888" y="2852738"/>
              <a:ext cx="1622425" cy="16176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" name="Rectangle 7"/>
            <p:cNvSpPr>
              <a:spLocks noChangeArrowheads="1"/>
            </p:cNvSpPr>
            <p:nvPr/>
          </p:nvSpPr>
          <p:spPr>
            <a:xfrm>
              <a:off x="4714876" y="2852738"/>
              <a:ext cx="1624013" cy="16176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0" name="Rectangle 8"/>
            <p:cNvSpPr>
              <a:spLocks noChangeArrowheads="1"/>
            </p:cNvSpPr>
            <p:nvPr/>
          </p:nvSpPr>
          <p:spPr>
            <a:xfrm>
              <a:off x="6338888" y="1235076"/>
              <a:ext cx="1622425" cy="16176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Freeform 9"/>
            <p:cNvSpPr/>
            <p:nvPr/>
          </p:nvSpPr>
          <p:spPr>
            <a:xfrm>
              <a:off x="5238751" y="2633663"/>
              <a:ext cx="239713" cy="25400"/>
            </a:xfrm>
            <a:custGeom>
              <a:avLst/>
              <a:gdLst>
                <a:gd name="T0" fmla="*/ 238 w 247"/>
                <a:gd name="T1" fmla="*/ 0 h 26"/>
                <a:gd name="T2" fmla="*/ 9 w 247"/>
                <a:gd name="T3" fmla="*/ 0 h 26"/>
                <a:gd name="T4" fmla="*/ 0 w 247"/>
                <a:gd name="T5" fmla="*/ 13 h 26"/>
                <a:gd name="T6" fmla="*/ 15 w 247"/>
                <a:gd name="T7" fmla="*/ 24 h 26"/>
                <a:gd name="T8" fmla="*/ 27 w 247"/>
                <a:gd name="T9" fmla="*/ 24 h 26"/>
                <a:gd name="T10" fmla="*/ 27 w 247"/>
                <a:gd name="T11" fmla="*/ 23 h 26"/>
                <a:gd name="T12" fmla="*/ 218 w 247"/>
                <a:gd name="T13" fmla="*/ 23 h 26"/>
                <a:gd name="T14" fmla="*/ 236 w 247"/>
                <a:gd name="T15" fmla="*/ 23 h 26"/>
                <a:gd name="T16" fmla="*/ 247 w 247"/>
                <a:gd name="T17" fmla="*/ 12 h 26"/>
                <a:gd name="T18" fmla="*/ 238 w 247"/>
                <a:gd name="T1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9713" h="25400">
                  <a:moveTo>
                    <a:pt x="230979" y="0"/>
                  </a:moveTo>
                  <a:cubicBezTo>
                    <a:pt x="8734" y="0"/>
                    <a:pt x="8734" y="0"/>
                    <a:pt x="8734" y="0"/>
                  </a:cubicBezTo>
                  <a:cubicBezTo>
                    <a:pt x="8734" y="0"/>
                    <a:pt x="0" y="977"/>
                    <a:pt x="0" y="12700"/>
                  </a:cubicBezTo>
                  <a:cubicBezTo>
                    <a:pt x="0" y="25400"/>
                    <a:pt x="14557" y="23446"/>
                    <a:pt x="14557" y="23446"/>
                  </a:cubicBezTo>
                  <a:cubicBezTo>
                    <a:pt x="26203" y="23446"/>
                    <a:pt x="26203" y="23446"/>
                    <a:pt x="26203" y="23446"/>
                  </a:cubicBezTo>
                  <a:cubicBezTo>
                    <a:pt x="26203" y="22469"/>
                    <a:pt x="26203" y="22469"/>
                    <a:pt x="26203" y="22469"/>
                  </a:cubicBezTo>
                  <a:cubicBezTo>
                    <a:pt x="211569" y="22469"/>
                    <a:pt x="211569" y="22469"/>
                    <a:pt x="211569" y="22469"/>
                  </a:cubicBezTo>
                  <a:cubicBezTo>
                    <a:pt x="229038" y="22469"/>
                    <a:pt x="229038" y="22469"/>
                    <a:pt x="229038" y="22469"/>
                  </a:cubicBezTo>
                  <a:cubicBezTo>
                    <a:pt x="229038" y="22469"/>
                    <a:pt x="239713" y="21492"/>
                    <a:pt x="239713" y="11723"/>
                  </a:cubicBezTo>
                  <a:cubicBezTo>
                    <a:pt x="239713" y="1954"/>
                    <a:pt x="230979" y="0"/>
                    <a:pt x="2309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Freeform 10"/>
            <p:cNvSpPr/>
            <p:nvPr/>
          </p:nvSpPr>
          <p:spPr>
            <a:xfrm>
              <a:off x="5227638" y="2582863"/>
              <a:ext cx="261938" cy="26988"/>
            </a:xfrm>
            <a:custGeom>
              <a:avLst/>
              <a:gdLst>
                <a:gd name="T0" fmla="*/ 261 w 270"/>
                <a:gd name="T1" fmla="*/ 0 h 28"/>
                <a:gd name="T2" fmla="*/ 11 w 270"/>
                <a:gd name="T3" fmla="*/ 0 h 28"/>
                <a:gd name="T4" fmla="*/ 0 w 270"/>
                <a:gd name="T5" fmla="*/ 15 h 28"/>
                <a:gd name="T6" fmla="*/ 21 w 270"/>
                <a:gd name="T7" fmla="*/ 26 h 28"/>
                <a:gd name="T8" fmla="*/ 250 w 270"/>
                <a:gd name="T9" fmla="*/ 26 h 28"/>
                <a:gd name="T10" fmla="*/ 259 w 270"/>
                <a:gd name="T11" fmla="*/ 26 h 28"/>
                <a:gd name="T12" fmla="*/ 270 w 270"/>
                <a:gd name="T13" fmla="*/ 12 h 28"/>
                <a:gd name="T14" fmla="*/ 261 w 270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938" h="26988">
                  <a:moveTo>
                    <a:pt x="253207" y="0"/>
                  </a:moveTo>
                  <a:cubicBezTo>
                    <a:pt x="10672" y="0"/>
                    <a:pt x="10672" y="0"/>
                    <a:pt x="10672" y="0"/>
                  </a:cubicBezTo>
                  <a:cubicBezTo>
                    <a:pt x="10672" y="0"/>
                    <a:pt x="0" y="1928"/>
                    <a:pt x="0" y="14458"/>
                  </a:cubicBezTo>
                  <a:cubicBezTo>
                    <a:pt x="0" y="26988"/>
                    <a:pt x="20373" y="25060"/>
                    <a:pt x="20373" y="25060"/>
                  </a:cubicBezTo>
                  <a:cubicBezTo>
                    <a:pt x="242535" y="25060"/>
                    <a:pt x="242535" y="25060"/>
                    <a:pt x="242535" y="25060"/>
                  </a:cubicBezTo>
                  <a:cubicBezTo>
                    <a:pt x="251266" y="25060"/>
                    <a:pt x="251266" y="25060"/>
                    <a:pt x="251266" y="25060"/>
                  </a:cubicBezTo>
                  <a:cubicBezTo>
                    <a:pt x="251266" y="25060"/>
                    <a:pt x="261938" y="24096"/>
                    <a:pt x="261938" y="11566"/>
                  </a:cubicBezTo>
                  <a:cubicBezTo>
                    <a:pt x="261938" y="0"/>
                    <a:pt x="253207" y="0"/>
                    <a:pt x="253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Freeform 11"/>
            <p:cNvSpPr/>
            <p:nvPr/>
          </p:nvSpPr>
          <p:spPr>
            <a:xfrm>
              <a:off x="5227638" y="2517776"/>
              <a:ext cx="261938" cy="34925"/>
            </a:xfrm>
            <a:custGeom>
              <a:avLst/>
              <a:gdLst>
                <a:gd name="T0" fmla="*/ 263 w 270"/>
                <a:gd name="T1" fmla="*/ 0 h 37"/>
                <a:gd name="T2" fmla="*/ 9 w 270"/>
                <a:gd name="T3" fmla="*/ 0 h 37"/>
                <a:gd name="T4" fmla="*/ 0 w 270"/>
                <a:gd name="T5" fmla="*/ 20 h 37"/>
                <a:gd name="T6" fmla="*/ 11 w 270"/>
                <a:gd name="T7" fmla="*/ 37 h 37"/>
                <a:gd name="T8" fmla="*/ 261 w 270"/>
                <a:gd name="T9" fmla="*/ 37 h 37"/>
                <a:gd name="T10" fmla="*/ 270 w 270"/>
                <a:gd name="T11" fmla="*/ 16 h 37"/>
                <a:gd name="T12" fmla="*/ 263 w 270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1938" h="34925">
                  <a:moveTo>
                    <a:pt x="255147" y="0"/>
                  </a:moveTo>
                  <a:cubicBezTo>
                    <a:pt x="8731" y="0"/>
                    <a:pt x="8731" y="0"/>
                    <a:pt x="8731" y="0"/>
                  </a:cubicBezTo>
                  <a:cubicBezTo>
                    <a:pt x="8731" y="0"/>
                    <a:pt x="0" y="3776"/>
                    <a:pt x="0" y="18878"/>
                  </a:cubicBezTo>
                  <a:cubicBezTo>
                    <a:pt x="0" y="33981"/>
                    <a:pt x="10672" y="34925"/>
                    <a:pt x="10672" y="34925"/>
                  </a:cubicBezTo>
                  <a:cubicBezTo>
                    <a:pt x="253207" y="34925"/>
                    <a:pt x="253207" y="34925"/>
                    <a:pt x="253207" y="34925"/>
                  </a:cubicBezTo>
                  <a:cubicBezTo>
                    <a:pt x="253207" y="34925"/>
                    <a:pt x="261938" y="33037"/>
                    <a:pt x="261938" y="15103"/>
                  </a:cubicBezTo>
                  <a:cubicBezTo>
                    <a:pt x="261938" y="1888"/>
                    <a:pt x="255147" y="0"/>
                    <a:pt x="255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Freeform 12"/>
            <p:cNvSpPr>
              <a:spLocks noEditPoints="1"/>
            </p:cNvSpPr>
            <p:nvPr/>
          </p:nvSpPr>
          <p:spPr>
            <a:xfrm>
              <a:off x="5045076" y="1706563"/>
              <a:ext cx="1052513" cy="777875"/>
            </a:xfrm>
            <a:custGeom>
              <a:avLst/>
              <a:gdLst>
                <a:gd name="T0" fmla="*/ 944 w 1089"/>
                <a:gd name="T1" fmla="*/ 419 h 804"/>
                <a:gd name="T2" fmla="*/ 710 w 1089"/>
                <a:gd name="T3" fmla="*/ 322 h 804"/>
                <a:gd name="T4" fmla="*/ 638 w 1089"/>
                <a:gd name="T5" fmla="*/ 372 h 804"/>
                <a:gd name="T6" fmla="*/ 644 w 1089"/>
                <a:gd name="T7" fmla="*/ 322 h 804"/>
                <a:gd name="T8" fmla="*/ 550 w 1089"/>
                <a:gd name="T9" fmla="*/ 92 h 804"/>
                <a:gd name="T10" fmla="*/ 326 w 1089"/>
                <a:gd name="T11" fmla="*/ 0 h 804"/>
                <a:gd name="T12" fmla="*/ 93 w 1089"/>
                <a:gd name="T13" fmla="*/ 93 h 804"/>
                <a:gd name="T14" fmla="*/ 0 w 1089"/>
                <a:gd name="T15" fmla="*/ 304 h 804"/>
                <a:gd name="T16" fmla="*/ 30 w 1089"/>
                <a:gd name="T17" fmla="*/ 464 h 804"/>
                <a:gd name="T18" fmla="*/ 87 w 1089"/>
                <a:gd name="T19" fmla="*/ 571 h 804"/>
                <a:gd name="T20" fmla="*/ 138 w 1089"/>
                <a:gd name="T21" fmla="*/ 675 h 804"/>
                <a:gd name="T22" fmla="*/ 148 w 1089"/>
                <a:gd name="T23" fmla="*/ 744 h 804"/>
                <a:gd name="T24" fmla="*/ 192 w 1089"/>
                <a:gd name="T25" fmla="*/ 804 h 804"/>
                <a:gd name="T26" fmla="*/ 466 w 1089"/>
                <a:gd name="T27" fmla="*/ 799 h 804"/>
                <a:gd name="T28" fmla="*/ 497 w 1089"/>
                <a:gd name="T29" fmla="*/ 712 h 804"/>
                <a:gd name="T30" fmla="*/ 1089 w 1089"/>
                <a:gd name="T31" fmla="*/ 565 h 804"/>
                <a:gd name="T32" fmla="*/ 454 w 1089"/>
                <a:gd name="T33" fmla="*/ 689 h 804"/>
                <a:gd name="T34" fmla="*/ 438 w 1089"/>
                <a:gd name="T35" fmla="*/ 745 h 804"/>
                <a:gd name="T36" fmla="*/ 208 w 1089"/>
                <a:gd name="T37" fmla="*/ 744 h 804"/>
                <a:gd name="T38" fmla="*/ 187 w 1089"/>
                <a:gd name="T39" fmla="*/ 691 h 804"/>
                <a:gd name="T40" fmla="*/ 141 w 1089"/>
                <a:gd name="T41" fmla="*/ 562 h 804"/>
                <a:gd name="T42" fmla="*/ 124 w 1089"/>
                <a:gd name="T43" fmla="*/ 533 h 804"/>
                <a:gd name="T44" fmla="*/ 53 w 1089"/>
                <a:gd name="T45" fmla="*/ 330 h 804"/>
                <a:gd name="T46" fmla="*/ 77 w 1089"/>
                <a:gd name="T47" fmla="*/ 209 h 804"/>
                <a:gd name="T48" fmla="*/ 304 w 1089"/>
                <a:gd name="T49" fmla="*/ 60 h 804"/>
                <a:gd name="T50" fmla="*/ 512 w 1089"/>
                <a:gd name="T51" fmla="*/ 136 h 804"/>
                <a:gd name="T52" fmla="*/ 591 w 1089"/>
                <a:gd name="T53" fmla="*/ 328 h 804"/>
                <a:gd name="T54" fmla="*/ 513 w 1089"/>
                <a:gd name="T55" fmla="*/ 542 h 804"/>
                <a:gd name="T56" fmla="*/ 463 w 1089"/>
                <a:gd name="T57" fmla="*/ 646 h 804"/>
                <a:gd name="T58" fmla="*/ 931 w 1089"/>
                <a:gd name="T59" fmla="*/ 663 h 804"/>
                <a:gd name="T60" fmla="*/ 545 w 1089"/>
                <a:gd name="T61" fmla="*/ 589 h 804"/>
                <a:gd name="T62" fmla="*/ 571 w 1089"/>
                <a:gd name="T63" fmla="*/ 542 h 804"/>
                <a:gd name="T64" fmla="*/ 670 w 1089"/>
                <a:gd name="T65" fmla="*/ 428 h 804"/>
                <a:gd name="T66" fmla="*/ 695 w 1089"/>
                <a:gd name="T67" fmla="*/ 419 h 804"/>
                <a:gd name="T68" fmla="*/ 899 w 1089"/>
                <a:gd name="T69" fmla="*/ 440 h 804"/>
                <a:gd name="T70" fmla="*/ 905 w 1089"/>
                <a:gd name="T71" fmla="*/ 454 h 804"/>
                <a:gd name="T72" fmla="*/ 931 w 1089"/>
                <a:gd name="T73" fmla="*/ 457 h 804"/>
                <a:gd name="T74" fmla="*/ 931 w 1089"/>
                <a:gd name="T75" fmla="*/ 663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52513" h="777875">
                  <a:moveTo>
                    <a:pt x="913338" y="405385"/>
                  </a:moveTo>
                  <a:cubicBezTo>
                    <a:pt x="913338" y="405385"/>
                    <a:pt x="912371" y="405385"/>
                    <a:pt x="912371" y="405385"/>
                  </a:cubicBezTo>
                  <a:cubicBezTo>
                    <a:pt x="903673" y="334757"/>
                    <a:pt x="844717" y="280577"/>
                    <a:pt x="774162" y="280577"/>
                  </a:cubicBezTo>
                  <a:cubicBezTo>
                    <a:pt x="742268" y="280577"/>
                    <a:pt x="711340" y="291219"/>
                    <a:pt x="686211" y="311537"/>
                  </a:cubicBezTo>
                  <a:cubicBezTo>
                    <a:pt x="667848" y="327017"/>
                    <a:pt x="653351" y="347335"/>
                    <a:pt x="644652" y="369587"/>
                  </a:cubicBezTo>
                  <a:cubicBezTo>
                    <a:pt x="635954" y="365717"/>
                    <a:pt x="626289" y="361847"/>
                    <a:pt x="616624" y="359912"/>
                  </a:cubicBezTo>
                  <a:cubicBezTo>
                    <a:pt x="619523" y="345400"/>
                    <a:pt x="621456" y="329920"/>
                    <a:pt x="622423" y="312505"/>
                  </a:cubicBezTo>
                  <a:cubicBezTo>
                    <a:pt x="622423" y="312505"/>
                    <a:pt x="622423" y="312505"/>
                    <a:pt x="622423" y="311537"/>
                  </a:cubicBezTo>
                  <a:cubicBezTo>
                    <a:pt x="622423" y="303797"/>
                    <a:pt x="622423" y="303797"/>
                    <a:pt x="622423" y="303797"/>
                  </a:cubicBezTo>
                  <a:cubicBezTo>
                    <a:pt x="619523" y="217689"/>
                    <a:pt x="589562" y="148028"/>
                    <a:pt x="531572" y="89011"/>
                  </a:cubicBezTo>
                  <a:cubicBezTo>
                    <a:pt x="477449" y="34830"/>
                    <a:pt x="404961" y="4838"/>
                    <a:pt x="315077" y="0"/>
                  </a:cubicBezTo>
                  <a:cubicBezTo>
                    <a:pt x="315077" y="0"/>
                    <a:pt x="315077" y="0"/>
                    <a:pt x="315077" y="0"/>
                  </a:cubicBezTo>
                  <a:cubicBezTo>
                    <a:pt x="291881" y="0"/>
                    <a:pt x="291881" y="0"/>
                    <a:pt x="291881" y="0"/>
                  </a:cubicBezTo>
                  <a:cubicBezTo>
                    <a:pt x="213595" y="2903"/>
                    <a:pt x="146907" y="32895"/>
                    <a:pt x="89884" y="89978"/>
                  </a:cubicBezTo>
                  <a:cubicBezTo>
                    <a:pt x="67655" y="112231"/>
                    <a:pt x="44459" y="138353"/>
                    <a:pt x="28028" y="174151"/>
                  </a:cubicBezTo>
                  <a:cubicBezTo>
                    <a:pt x="10631" y="211884"/>
                    <a:pt x="966" y="250584"/>
                    <a:pt x="0" y="294122"/>
                  </a:cubicBezTo>
                  <a:cubicBezTo>
                    <a:pt x="0" y="314440"/>
                    <a:pt x="0" y="314440"/>
                    <a:pt x="0" y="314440"/>
                  </a:cubicBezTo>
                  <a:cubicBezTo>
                    <a:pt x="2899" y="370555"/>
                    <a:pt x="11598" y="413125"/>
                    <a:pt x="28995" y="448923"/>
                  </a:cubicBezTo>
                  <a:cubicBezTo>
                    <a:pt x="44459" y="480851"/>
                    <a:pt x="60889" y="511811"/>
                    <a:pt x="77320" y="540836"/>
                  </a:cubicBezTo>
                  <a:cubicBezTo>
                    <a:pt x="84085" y="552446"/>
                    <a:pt x="84085" y="552446"/>
                    <a:pt x="84085" y="552446"/>
                  </a:cubicBezTo>
                  <a:cubicBezTo>
                    <a:pt x="87951" y="558251"/>
                    <a:pt x="91817" y="565024"/>
                    <a:pt x="95683" y="571796"/>
                  </a:cubicBezTo>
                  <a:cubicBezTo>
                    <a:pt x="110180" y="596951"/>
                    <a:pt x="125644" y="624042"/>
                    <a:pt x="133376" y="653067"/>
                  </a:cubicBezTo>
                  <a:cubicBezTo>
                    <a:pt x="136276" y="665644"/>
                    <a:pt x="138209" y="680157"/>
                    <a:pt x="140142" y="694669"/>
                  </a:cubicBezTo>
                  <a:cubicBezTo>
                    <a:pt x="141108" y="703377"/>
                    <a:pt x="142075" y="711117"/>
                    <a:pt x="143041" y="719825"/>
                  </a:cubicBezTo>
                  <a:cubicBezTo>
                    <a:pt x="146907" y="744012"/>
                    <a:pt x="163338" y="762395"/>
                    <a:pt x="174936" y="773037"/>
                  </a:cubicBezTo>
                  <a:cubicBezTo>
                    <a:pt x="177835" y="775940"/>
                    <a:pt x="181701" y="777875"/>
                    <a:pt x="185567" y="777875"/>
                  </a:cubicBezTo>
                  <a:cubicBezTo>
                    <a:pt x="439755" y="777875"/>
                    <a:pt x="439755" y="777875"/>
                    <a:pt x="439755" y="777875"/>
                  </a:cubicBezTo>
                  <a:cubicBezTo>
                    <a:pt x="443621" y="777875"/>
                    <a:pt x="447487" y="775940"/>
                    <a:pt x="450387" y="773037"/>
                  </a:cubicBezTo>
                  <a:cubicBezTo>
                    <a:pt x="469717" y="752720"/>
                    <a:pt x="474549" y="722727"/>
                    <a:pt x="479381" y="692734"/>
                  </a:cubicBezTo>
                  <a:cubicBezTo>
                    <a:pt x="479381" y="691767"/>
                    <a:pt x="479381" y="689832"/>
                    <a:pt x="480348" y="688864"/>
                  </a:cubicBezTo>
                  <a:cubicBezTo>
                    <a:pt x="913338" y="688864"/>
                    <a:pt x="913338" y="688864"/>
                    <a:pt x="913338" y="688864"/>
                  </a:cubicBezTo>
                  <a:cubicBezTo>
                    <a:pt x="990657" y="688864"/>
                    <a:pt x="1052513" y="625009"/>
                    <a:pt x="1052513" y="546641"/>
                  </a:cubicBezTo>
                  <a:cubicBezTo>
                    <a:pt x="1052513" y="469241"/>
                    <a:pt x="990657" y="405385"/>
                    <a:pt x="913338" y="405385"/>
                  </a:cubicBezTo>
                  <a:close/>
                  <a:moveTo>
                    <a:pt x="438789" y="666612"/>
                  </a:moveTo>
                  <a:cubicBezTo>
                    <a:pt x="435889" y="686929"/>
                    <a:pt x="432023" y="707247"/>
                    <a:pt x="423325" y="720792"/>
                  </a:cubicBezTo>
                  <a:cubicBezTo>
                    <a:pt x="423325" y="720792"/>
                    <a:pt x="423325" y="720792"/>
                    <a:pt x="423325" y="720792"/>
                  </a:cubicBezTo>
                  <a:cubicBezTo>
                    <a:pt x="201031" y="720792"/>
                    <a:pt x="201031" y="720792"/>
                    <a:pt x="201031" y="720792"/>
                  </a:cubicBezTo>
                  <a:cubicBezTo>
                    <a:pt x="201031" y="719825"/>
                    <a:pt x="201031" y="719825"/>
                    <a:pt x="201031" y="719825"/>
                  </a:cubicBezTo>
                  <a:cubicBezTo>
                    <a:pt x="190400" y="710150"/>
                    <a:pt x="185567" y="700475"/>
                    <a:pt x="183634" y="690799"/>
                  </a:cubicBezTo>
                  <a:cubicBezTo>
                    <a:pt x="182668" y="684027"/>
                    <a:pt x="181701" y="676287"/>
                    <a:pt x="180735" y="668547"/>
                  </a:cubicBezTo>
                  <a:cubicBezTo>
                    <a:pt x="179768" y="655002"/>
                    <a:pt x="177835" y="640489"/>
                    <a:pt x="173969" y="626944"/>
                  </a:cubicBezTo>
                  <a:cubicBezTo>
                    <a:pt x="166237" y="595016"/>
                    <a:pt x="149807" y="567926"/>
                    <a:pt x="136276" y="543738"/>
                  </a:cubicBezTo>
                  <a:cubicBezTo>
                    <a:pt x="132410" y="537933"/>
                    <a:pt x="128544" y="532128"/>
                    <a:pt x="125644" y="526323"/>
                  </a:cubicBezTo>
                  <a:cubicBezTo>
                    <a:pt x="119845" y="515681"/>
                    <a:pt x="119845" y="515681"/>
                    <a:pt x="119845" y="515681"/>
                  </a:cubicBezTo>
                  <a:cubicBezTo>
                    <a:pt x="104381" y="488591"/>
                    <a:pt x="88918" y="461500"/>
                    <a:pt x="75387" y="432475"/>
                  </a:cubicBezTo>
                  <a:cubicBezTo>
                    <a:pt x="61856" y="402483"/>
                    <a:pt x="54124" y="366685"/>
                    <a:pt x="51224" y="319277"/>
                  </a:cubicBezTo>
                  <a:cubicBezTo>
                    <a:pt x="51224" y="301862"/>
                    <a:pt x="51224" y="301862"/>
                    <a:pt x="51224" y="301862"/>
                  </a:cubicBezTo>
                  <a:cubicBezTo>
                    <a:pt x="52191" y="266064"/>
                    <a:pt x="59923" y="233169"/>
                    <a:pt x="74420" y="202209"/>
                  </a:cubicBezTo>
                  <a:cubicBezTo>
                    <a:pt x="87951" y="173184"/>
                    <a:pt x="107281" y="150931"/>
                    <a:pt x="126611" y="132548"/>
                  </a:cubicBezTo>
                  <a:cubicBezTo>
                    <a:pt x="173969" y="84173"/>
                    <a:pt x="229059" y="59985"/>
                    <a:pt x="293814" y="58050"/>
                  </a:cubicBezTo>
                  <a:cubicBezTo>
                    <a:pt x="314111" y="58050"/>
                    <a:pt x="314111" y="58050"/>
                    <a:pt x="314111" y="58050"/>
                  </a:cubicBezTo>
                  <a:cubicBezTo>
                    <a:pt x="389497" y="61920"/>
                    <a:pt x="450387" y="86108"/>
                    <a:pt x="494845" y="131581"/>
                  </a:cubicBezTo>
                  <a:cubicBezTo>
                    <a:pt x="544137" y="180924"/>
                    <a:pt x="568299" y="238974"/>
                    <a:pt x="571199" y="310569"/>
                  </a:cubicBezTo>
                  <a:cubicBezTo>
                    <a:pt x="571199" y="317342"/>
                    <a:pt x="571199" y="317342"/>
                    <a:pt x="571199" y="317342"/>
                  </a:cubicBezTo>
                  <a:cubicBezTo>
                    <a:pt x="567333" y="392808"/>
                    <a:pt x="538338" y="445053"/>
                    <a:pt x="508376" y="500201"/>
                  </a:cubicBezTo>
                  <a:cubicBezTo>
                    <a:pt x="504510" y="508908"/>
                    <a:pt x="499678" y="516648"/>
                    <a:pt x="495812" y="524388"/>
                  </a:cubicBezTo>
                  <a:cubicBezTo>
                    <a:pt x="492912" y="531161"/>
                    <a:pt x="489046" y="536966"/>
                    <a:pt x="486147" y="542771"/>
                  </a:cubicBezTo>
                  <a:cubicBezTo>
                    <a:pt x="471650" y="568894"/>
                    <a:pt x="457152" y="595016"/>
                    <a:pt x="447487" y="625009"/>
                  </a:cubicBezTo>
                  <a:cubicBezTo>
                    <a:pt x="442655" y="637587"/>
                    <a:pt x="440722" y="652099"/>
                    <a:pt x="438789" y="666612"/>
                  </a:cubicBezTo>
                  <a:close/>
                  <a:moveTo>
                    <a:pt x="899807" y="641457"/>
                  </a:moveTo>
                  <a:cubicBezTo>
                    <a:pt x="491946" y="641457"/>
                    <a:pt x="491946" y="641457"/>
                    <a:pt x="491946" y="641457"/>
                  </a:cubicBezTo>
                  <a:cubicBezTo>
                    <a:pt x="501611" y="617269"/>
                    <a:pt x="514175" y="593081"/>
                    <a:pt x="526740" y="569861"/>
                  </a:cubicBezTo>
                  <a:cubicBezTo>
                    <a:pt x="530606" y="563089"/>
                    <a:pt x="534472" y="556316"/>
                    <a:pt x="537371" y="549544"/>
                  </a:cubicBezTo>
                  <a:cubicBezTo>
                    <a:pt x="542204" y="540836"/>
                    <a:pt x="547036" y="533096"/>
                    <a:pt x="551869" y="524388"/>
                  </a:cubicBezTo>
                  <a:cubicBezTo>
                    <a:pt x="572165" y="485688"/>
                    <a:pt x="594394" y="446020"/>
                    <a:pt x="607925" y="398613"/>
                  </a:cubicBezTo>
                  <a:cubicBezTo>
                    <a:pt x="622423" y="399580"/>
                    <a:pt x="635954" y="405385"/>
                    <a:pt x="647552" y="414093"/>
                  </a:cubicBezTo>
                  <a:cubicBezTo>
                    <a:pt x="651418" y="416995"/>
                    <a:pt x="657217" y="417963"/>
                    <a:pt x="662049" y="416028"/>
                  </a:cubicBezTo>
                  <a:cubicBezTo>
                    <a:pt x="666882" y="415060"/>
                    <a:pt x="670747" y="410223"/>
                    <a:pt x="671714" y="405385"/>
                  </a:cubicBezTo>
                  <a:cubicBezTo>
                    <a:pt x="682345" y="359912"/>
                    <a:pt x="722938" y="327017"/>
                    <a:pt x="769330" y="327017"/>
                  </a:cubicBezTo>
                  <a:cubicBezTo>
                    <a:pt x="824420" y="327017"/>
                    <a:pt x="868879" y="371522"/>
                    <a:pt x="868879" y="425703"/>
                  </a:cubicBezTo>
                  <a:cubicBezTo>
                    <a:pt x="868879" y="426670"/>
                    <a:pt x="868879" y="427638"/>
                    <a:pt x="868879" y="427638"/>
                  </a:cubicBezTo>
                  <a:cubicBezTo>
                    <a:pt x="868879" y="432475"/>
                    <a:pt x="870812" y="436345"/>
                    <a:pt x="874678" y="439248"/>
                  </a:cubicBezTo>
                  <a:cubicBezTo>
                    <a:pt x="877577" y="442150"/>
                    <a:pt x="882410" y="444085"/>
                    <a:pt x="886276" y="443118"/>
                  </a:cubicBezTo>
                  <a:cubicBezTo>
                    <a:pt x="892075" y="442150"/>
                    <a:pt x="895941" y="442150"/>
                    <a:pt x="899807" y="442150"/>
                  </a:cubicBezTo>
                  <a:cubicBezTo>
                    <a:pt x="954897" y="442150"/>
                    <a:pt x="1000322" y="486656"/>
                    <a:pt x="1000322" y="541803"/>
                  </a:cubicBezTo>
                  <a:cubicBezTo>
                    <a:pt x="1000322" y="596951"/>
                    <a:pt x="954897" y="641457"/>
                    <a:pt x="899807" y="6414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Freeform 39"/>
            <p:cNvSpPr>
              <a:spLocks noEditPoints="1"/>
            </p:cNvSpPr>
            <p:nvPr/>
          </p:nvSpPr>
          <p:spPr>
            <a:xfrm>
              <a:off x="6826251" y="3127376"/>
              <a:ext cx="701675" cy="919163"/>
            </a:xfrm>
            <a:custGeom>
              <a:avLst/>
              <a:gdLst>
                <a:gd name="T0" fmla="*/ 699 w 726"/>
                <a:gd name="T1" fmla="*/ 152 h 952"/>
                <a:gd name="T2" fmla="*/ 605 w 726"/>
                <a:gd name="T3" fmla="*/ 91 h 952"/>
                <a:gd name="T4" fmla="*/ 614 w 726"/>
                <a:gd name="T5" fmla="*/ 32 h 952"/>
                <a:gd name="T6" fmla="*/ 619 w 726"/>
                <a:gd name="T7" fmla="*/ 0 h 952"/>
                <a:gd name="T8" fmla="*/ 94 w 726"/>
                <a:gd name="T9" fmla="*/ 0 h 952"/>
                <a:gd name="T10" fmla="*/ 100 w 726"/>
                <a:gd name="T11" fmla="*/ 32 h 952"/>
                <a:gd name="T12" fmla="*/ 109 w 726"/>
                <a:gd name="T13" fmla="*/ 95 h 952"/>
                <a:gd name="T14" fmla="*/ 28 w 726"/>
                <a:gd name="T15" fmla="*/ 151 h 952"/>
                <a:gd name="T16" fmla="*/ 6 w 726"/>
                <a:gd name="T17" fmla="*/ 246 h 952"/>
                <a:gd name="T18" fmla="*/ 141 w 726"/>
                <a:gd name="T19" fmla="*/ 394 h 952"/>
                <a:gd name="T20" fmla="*/ 279 w 726"/>
                <a:gd name="T21" fmla="*/ 547 h 952"/>
                <a:gd name="T22" fmla="*/ 198 w 726"/>
                <a:gd name="T23" fmla="*/ 675 h 952"/>
                <a:gd name="T24" fmla="*/ 151 w 726"/>
                <a:gd name="T25" fmla="*/ 924 h 952"/>
                <a:gd name="T26" fmla="*/ 156 w 726"/>
                <a:gd name="T27" fmla="*/ 942 h 952"/>
                <a:gd name="T28" fmla="*/ 174 w 726"/>
                <a:gd name="T29" fmla="*/ 945 h 952"/>
                <a:gd name="T30" fmla="*/ 325 w 726"/>
                <a:gd name="T31" fmla="*/ 951 h 952"/>
                <a:gd name="T32" fmla="*/ 325 w 726"/>
                <a:gd name="T33" fmla="*/ 952 h 952"/>
                <a:gd name="T34" fmla="*/ 357 w 726"/>
                <a:gd name="T35" fmla="*/ 952 h 952"/>
                <a:gd name="T36" fmla="*/ 362 w 726"/>
                <a:gd name="T37" fmla="*/ 952 h 952"/>
                <a:gd name="T38" fmla="*/ 389 w 726"/>
                <a:gd name="T39" fmla="*/ 951 h 952"/>
                <a:gd name="T40" fmla="*/ 389 w 726"/>
                <a:gd name="T41" fmla="*/ 951 h 952"/>
                <a:gd name="T42" fmla="*/ 539 w 726"/>
                <a:gd name="T43" fmla="*/ 945 h 952"/>
                <a:gd name="T44" fmla="*/ 558 w 726"/>
                <a:gd name="T45" fmla="*/ 942 h 952"/>
                <a:gd name="T46" fmla="*/ 563 w 726"/>
                <a:gd name="T47" fmla="*/ 924 h 952"/>
                <a:gd name="T48" fmla="*/ 516 w 726"/>
                <a:gd name="T49" fmla="*/ 675 h 952"/>
                <a:gd name="T50" fmla="*/ 435 w 726"/>
                <a:gd name="T51" fmla="*/ 547 h 952"/>
                <a:gd name="T52" fmla="*/ 571 w 726"/>
                <a:gd name="T53" fmla="*/ 398 h 952"/>
                <a:gd name="T54" fmla="*/ 721 w 726"/>
                <a:gd name="T55" fmla="*/ 246 h 952"/>
                <a:gd name="T56" fmla="*/ 699 w 726"/>
                <a:gd name="T57" fmla="*/ 152 h 952"/>
                <a:gd name="T58" fmla="*/ 59 w 726"/>
                <a:gd name="T59" fmla="*/ 238 h 952"/>
                <a:gd name="T60" fmla="*/ 71 w 726"/>
                <a:gd name="T61" fmla="*/ 183 h 952"/>
                <a:gd name="T62" fmla="*/ 117 w 726"/>
                <a:gd name="T63" fmla="*/ 150 h 952"/>
                <a:gd name="T64" fmla="*/ 138 w 726"/>
                <a:gd name="T65" fmla="*/ 335 h 952"/>
                <a:gd name="T66" fmla="*/ 59 w 726"/>
                <a:gd name="T67" fmla="*/ 238 h 952"/>
                <a:gd name="T68" fmla="*/ 520 w 726"/>
                <a:gd name="T69" fmla="*/ 369 h 952"/>
                <a:gd name="T70" fmla="*/ 520 w 726"/>
                <a:gd name="T71" fmla="*/ 370 h 952"/>
                <a:gd name="T72" fmla="*/ 395 w 726"/>
                <a:gd name="T73" fmla="*/ 506 h 952"/>
                <a:gd name="T74" fmla="*/ 379 w 726"/>
                <a:gd name="T75" fmla="*/ 514 h 952"/>
                <a:gd name="T76" fmla="*/ 379 w 726"/>
                <a:gd name="T77" fmla="*/ 531 h 952"/>
                <a:gd name="T78" fmla="*/ 489 w 726"/>
                <a:gd name="T79" fmla="*/ 722 h 952"/>
                <a:gd name="T80" fmla="*/ 515 w 726"/>
                <a:gd name="T81" fmla="*/ 892 h 952"/>
                <a:gd name="T82" fmla="*/ 362 w 726"/>
                <a:gd name="T83" fmla="*/ 897 h 952"/>
                <a:gd name="T84" fmla="*/ 357 w 726"/>
                <a:gd name="T85" fmla="*/ 897 h 952"/>
                <a:gd name="T86" fmla="*/ 352 w 726"/>
                <a:gd name="T87" fmla="*/ 897 h 952"/>
                <a:gd name="T88" fmla="*/ 199 w 726"/>
                <a:gd name="T89" fmla="*/ 892 h 952"/>
                <a:gd name="T90" fmla="*/ 225 w 726"/>
                <a:gd name="T91" fmla="*/ 722 h 952"/>
                <a:gd name="T92" fmla="*/ 334 w 726"/>
                <a:gd name="T93" fmla="*/ 531 h 952"/>
                <a:gd name="T94" fmla="*/ 334 w 726"/>
                <a:gd name="T95" fmla="*/ 514 h 952"/>
                <a:gd name="T96" fmla="*/ 319 w 726"/>
                <a:gd name="T97" fmla="*/ 506 h 952"/>
                <a:gd name="T98" fmla="*/ 194 w 726"/>
                <a:gd name="T99" fmla="*/ 370 h 952"/>
                <a:gd name="T100" fmla="*/ 194 w 726"/>
                <a:gd name="T101" fmla="*/ 369 h 952"/>
                <a:gd name="T102" fmla="*/ 158 w 726"/>
                <a:gd name="T103" fmla="*/ 55 h 952"/>
                <a:gd name="T104" fmla="*/ 555 w 726"/>
                <a:gd name="T105" fmla="*/ 55 h 952"/>
                <a:gd name="T106" fmla="*/ 520 w 726"/>
                <a:gd name="T107" fmla="*/ 369 h 952"/>
                <a:gd name="T108" fmla="*/ 667 w 726"/>
                <a:gd name="T109" fmla="*/ 238 h 952"/>
                <a:gd name="T110" fmla="*/ 575 w 726"/>
                <a:gd name="T111" fmla="*/ 340 h 952"/>
                <a:gd name="T112" fmla="*/ 597 w 726"/>
                <a:gd name="T113" fmla="*/ 146 h 952"/>
                <a:gd name="T114" fmla="*/ 655 w 726"/>
                <a:gd name="T115" fmla="*/ 184 h 952"/>
                <a:gd name="T116" fmla="*/ 667 w 726"/>
                <a:gd name="T117" fmla="*/ 238 h 9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01675" h="919163">
                  <a:moveTo>
                    <a:pt x="675580" y="146757"/>
                  </a:moveTo>
                  <a:cubicBezTo>
                    <a:pt x="651417" y="114895"/>
                    <a:pt x="613724" y="97516"/>
                    <a:pt x="584729" y="87861"/>
                  </a:cubicBezTo>
                  <a:cubicBezTo>
                    <a:pt x="588595" y="58896"/>
                    <a:pt x="592461" y="37655"/>
                    <a:pt x="593428" y="30896"/>
                  </a:cubicBezTo>
                  <a:cubicBezTo>
                    <a:pt x="598260" y="0"/>
                    <a:pt x="598260" y="0"/>
                    <a:pt x="598260" y="0"/>
                  </a:cubicBezTo>
                  <a:cubicBezTo>
                    <a:pt x="90850" y="0"/>
                    <a:pt x="90850" y="0"/>
                    <a:pt x="90850" y="0"/>
                  </a:cubicBezTo>
                  <a:cubicBezTo>
                    <a:pt x="96649" y="30896"/>
                    <a:pt x="96649" y="30896"/>
                    <a:pt x="96649" y="30896"/>
                  </a:cubicBezTo>
                  <a:cubicBezTo>
                    <a:pt x="97616" y="37655"/>
                    <a:pt x="101482" y="59861"/>
                    <a:pt x="105348" y="91723"/>
                  </a:cubicBezTo>
                  <a:cubicBezTo>
                    <a:pt x="79253" y="101378"/>
                    <a:pt x="47358" y="117792"/>
                    <a:pt x="27062" y="145792"/>
                  </a:cubicBezTo>
                  <a:cubicBezTo>
                    <a:pt x="6765" y="171860"/>
                    <a:pt x="0" y="202757"/>
                    <a:pt x="5799" y="237515"/>
                  </a:cubicBezTo>
                  <a:cubicBezTo>
                    <a:pt x="19330" y="323445"/>
                    <a:pt x="86985" y="364962"/>
                    <a:pt x="136276" y="380410"/>
                  </a:cubicBezTo>
                  <a:cubicBezTo>
                    <a:pt x="147874" y="453788"/>
                    <a:pt x="209729" y="497236"/>
                    <a:pt x="269652" y="528133"/>
                  </a:cubicBezTo>
                  <a:cubicBezTo>
                    <a:pt x="263853" y="566753"/>
                    <a:pt x="238724" y="624683"/>
                    <a:pt x="191366" y="651717"/>
                  </a:cubicBezTo>
                  <a:cubicBezTo>
                    <a:pt x="129510" y="687441"/>
                    <a:pt x="114046" y="770475"/>
                    <a:pt x="145941" y="892129"/>
                  </a:cubicBezTo>
                  <a:cubicBezTo>
                    <a:pt x="150773" y="909508"/>
                    <a:pt x="150773" y="909508"/>
                    <a:pt x="150773" y="909508"/>
                  </a:cubicBezTo>
                  <a:cubicBezTo>
                    <a:pt x="168170" y="912404"/>
                    <a:pt x="168170" y="912404"/>
                    <a:pt x="168170" y="912404"/>
                  </a:cubicBezTo>
                  <a:cubicBezTo>
                    <a:pt x="207796" y="916266"/>
                    <a:pt x="271585" y="918197"/>
                    <a:pt x="314111" y="918197"/>
                  </a:cubicBezTo>
                  <a:cubicBezTo>
                    <a:pt x="314111" y="919163"/>
                    <a:pt x="314111" y="919163"/>
                    <a:pt x="314111" y="919163"/>
                  </a:cubicBezTo>
                  <a:cubicBezTo>
                    <a:pt x="345039" y="919163"/>
                    <a:pt x="345039" y="919163"/>
                    <a:pt x="345039" y="919163"/>
                  </a:cubicBezTo>
                  <a:cubicBezTo>
                    <a:pt x="349871" y="919163"/>
                    <a:pt x="349871" y="919163"/>
                    <a:pt x="349871" y="919163"/>
                  </a:cubicBezTo>
                  <a:cubicBezTo>
                    <a:pt x="375966" y="918197"/>
                    <a:pt x="375966" y="918197"/>
                    <a:pt x="375966" y="918197"/>
                  </a:cubicBezTo>
                  <a:cubicBezTo>
                    <a:pt x="375966" y="918197"/>
                    <a:pt x="375966" y="918197"/>
                    <a:pt x="375966" y="918197"/>
                  </a:cubicBezTo>
                  <a:cubicBezTo>
                    <a:pt x="417526" y="918197"/>
                    <a:pt x="481314" y="916266"/>
                    <a:pt x="520941" y="912404"/>
                  </a:cubicBezTo>
                  <a:cubicBezTo>
                    <a:pt x="539304" y="909508"/>
                    <a:pt x="539304" y="909508"/>
                    <a:pt x="539304" y="909508"/>
                  </a:cubicBezTo>
                  <a:cubicBezTo>
                    <a:pt x="544136" y="892129"/>
                    <a:pt x="544136" y="892129"/>
                    <a:pt x="544136" y="892129"/>
                  </a:cubicBezTo>
                  <a:cubicBezTo>
                    <a:pt x="576031" y="770475"/>
                    <a:pt x="559600" y="687441"/>
                    <a:pt x="498711" y="651717"/>
                  </a:cubicBezTo>
                  <a:cubicBezTo>
                    <a:pt x="451353" y="624683"/>
                    <a:pt x="426224" y="566753"/>
                    <a:pt x="420425" y="528133"/>
                  </a:cubicBezTo>
                  <a:cubicBezTo>
                    <a:pt x="479381" y="498202"/>
                    <a:pt x="540270" y="454754"/>
                    <a:pt x="551868" y="384272"/>
                  </a:cubicBezTo>
                  <a:cubicBezTo>
                    <a:pt x="602126" y="372686"/>
                    <a:pt x="681379" y="331169"/>
                    <a:pt x="696843" y="237515"/>
                  </a:cubicBezTo>
                  <a:cubicBezTo>
                    <a:pt x="701675" y="202757"/>
                    <a:pt x="694910" y="172826"/>
                    <a:pt x="675580" y="146757"/>
                  </a:cubicBezTo>
                  <a:close/>
                  <a:moveTo>
                    <a:pt x="57023" y="229791"/>
                  </a:moveTo>
                  <a:cubicBezTo>
                    <a:pt x="54124" y="208550"/>
                    <a:pt x="57990" y="191170"/>
                    <a:pt x="68621" y="176688"/>
                  </a:cubicBezTo>
                  <a:cubicBezTo>
                    <a:pt x="80219" y="162205"/>
                    <a:pt x="96649" y="151585"/>
                    <a:pt x="113080" y="144826"/>
                  </a:cubicBezTo>
                  <a:cubicBezTo>
                    <a:pt x="121778" y="200826"/>
                    <a:pt x="129510" y="268411"/>
                    <a:pt x="133376" y="323445"/>
                  </a:cubicBezTo>
                  <a:cubicBezTo>
                    <a:pt x="103415" y="309928"/>
                    <a:pt x="65722" y="282894"/>
                    <a:pt x="57023" y="229791"/>
                  </a:cubicBezTo>
                  <a:close/>
                  <a:moveTo>
                    <a:pt x="502577" y="356272"/>
                  </a:moveTo>
                  <a:cubicBezTo>
                    <a:pt x="502577" y="357238"/>
                    <a:pt x="502577" y="357238"/>
                    <a:pt x="502577" y="357238"/>
                  </a:cubicBezTo>
                  <a:cubicBezTo>
                    <a:pt x="502577" y="408410"/>
                    <a:pt x="465850" y="447995"/>
                    <a:pt x="381765" y="488547"/>
                  </a:cubicBezTo>
                  <a:cubicBezTo>
                    <a:pt x="366301" y="496271"/>
                    <a:pt x="366301" y="496271"/>
                    <a:pt x="366301" y="496271"/>
                  </a:cubicBezTo>
                  <a:cubicBezTo>
                    <a:pt x="366301" y="512684"/>
                    <a:pt x="366301" y="512684"/>
                    <a:pt x="366301" y="512684"/>
                  </a:cubicBezTo>
                  <a:cubicBezTo>
                    <a:pt x="366301" y="572546"/>
                    <a:pt x="403995" y="657511"/>
                    <a:pt x="472616" y="697096"/>
                  </a:cubicBezTo>
                  <a:cubicBezTo>
                    <a:pt x="519008" y="724131"/>
                    <a:pt x="510309" y="805233"/>
                    <a:pt x="497745" y="861233"/>
                  </a:cubicBezTo>
                  <a:cubicBezTo>
                    <a:pt x="447487" y="865095"/>
                    <a:pt x="373067" y="866060"/>
                    <a:pt x="349871" y="866060"/>
                  </a:cubicBezTo>
                  <a:cubicBezTo>
                    <a:pt x="345039" y="866060"/>
                    <a:pt x="345039" y="866060"/>
                    <a:pt x="345039" y="866060"/>
                  </a:cubicBezTo>
                  <a:cubicBezTo>
                    <a:pt x="340206" y="866060"/>
                    <a:pt x="340206" y="866060"/>
                    <a:pt x="340206" y="866060"/>
                  </a:cubicBezTo>
                  <a:cubicBezTo>
                    <a:pt x="316044" y="866060"/>
                    <a:pt x="242590" y="865095"/>
                    <a:pt x="192332" y="861233"/>
                  </a:cubicBezTo>
                  <a:cubicBezTo>
                    <a:pt x="179768" y="805233"/>
                    <a:pt x="171070" y="724131"/>
                    <a:pt x="217461" y="697096"/>
                  </a:cubicBezTo>
                  <a:cubicBezTo>
                    <a:pt x="286082" y="657511"/>
                    <a:pt x="322809" y="572546"/>
                    <a:pt x="322809" y="512684"/>
                  </a:cubicBezTo>
                  <a:cubicBezTo>
                    <a:pt x="322809" y="496271"/>
                    <a:pt x="322809" y="496271"/>
                    <a:pt x="322809" y="496271"/>
                  </a:cubicBezTo>
                  <a:cubicBezTo>
                    <a:pt x="308312" y="488547"/>
                    <a:pt x="308312" y="488547"/>
                    <a:pt x="308312" y="488547"/>
                  </a:cubicBezTo>
                  <a:cubicBezTo>
                    <a:pt x="223260" y="447995"/>
                    <a:pt x="187500" y="408410"/>
                    <a:pt x="187500" y="357238"/>
                  </a:cubicBezTo>
                  <a:cubicBezTo>
                    <a:pt x="187500" y="356272"/>
                    <a:pt x="187500" y="356272"/>
                    <a:pt x="187500" y="356272"/>
                  </a:cubicBezTo>
                  <a:cubicBezTo>
                    <a:pt x="184600" y="264549"/>
                    <a:pt x="163338" y="119723"/>
                    <a:pt x="152706" y="53103"/>
                  </a:cubicBezTo>
                  <a:cubicBezTo>
                    <a:pt x="536404" y="53103"/>
                    <a:pt x="536404" y="53103"/>
                    <a:pt x="536404" y="53103"/>
                  </a:cubicBezTo>
                  <a:cubicBezTo>
                    <a:pt x="525773" y="119723"/>
                    <a:pt x="504510" y="264549"/>
                    <a:pt x="502577" y="356272"/>
                  </a:cubicBezTo>
                  <a:close/>
                  <a:moveTo>
                    <a:pt x="644652" y="229791"/>
                  </a:moveTo>
                  <a:cubicBezTo>
                    <a:pt x="634987" y="291583"/>
                    <a:pt x="585696" y="317652"/>
                    <a:pt x="555734" y="328273"/>
                  </a:cubicBezTo>
                  <a:cubicBezTo>
                    <a:pt x="559600" y="271308"/>
                    <a:pt x="568299" y="199860"/>
                    <a:pt x="576997" y="140964"/>
                  </a:cubicBezTo>
                  <a:cubicBezTo>
                    <a:pt x="596327" y="147723"/>
                    <a:pt x="619523" y="159309"/>
                    <a:pt x="633054" y="177653"/>
                  </a:cubicBezTo>
                  <a:cubicBezTo>
                    <a:pt x="644652" y="192136"/>
                    <a:pt x="647551" y="209515"/>
                    <a:pt x="644652" y="2297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6" name="Freeform 40"/>
            <p:cNvSpPr/>
            <p:nvPr/>
          </p:nvSpPr>
          <p:spPr>
            <a:xfrm>
              <a:off x="7053263" y="3878263"/>
              <a:ext cx="230188" cy="79375"/>
            </a:xfrm>
            <a:custGeom>
              <a:avLst/>
              <a:gdLst>
                <a:gd name="T0" fmla="*/ 6 w 238"/>
                <a:gd name="T1" fmla="*/ 80 h 82"/>
                <a:gd name="T2" fmla="*/ 236 w 238"/>
                <a:gd name="T3" fmla="*/ 82 h 82"/>
                <a:gd name="T4" fmla="*/ 238 w 238"/>
                <a:gd name="T5" fmla="*/ 0 h 82"/>
                <a:gd name="T6" fmla="*/ 0 w 238"/>
                <a:gd name="T7" fmla="*/ 0 h 82"/>
                <a:gd name="T8" fmla="*/ 6 w 238"/>
                <a:gd name="T9" fmla="*/ 8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0188" h="79375">
                  <a:moveTo>
                    <a:pt x="5803" y="77439"/>
                  </a:moveTo>
                  <a:cubicBezTo>
                    <a:pt x="228254" y="79375"/>
                    <a:pt x="228254" y="79375"/>
                    <a:pt x="228254" y="79375"/>
                  </a:cubicBezTo>
                  <a:cubicBezTo>
                    <a:pt x="228254" y="79375"/>
                    <a:pt x="230188" y="69695"/>
                    <a:pt x="230188" y="0"/>
                  </a:cubicBezTo>
                  <a:cubicBezTo>
                    <a:pt x="112192" y="6776"/>
                    <a:pt x="0" y="0"/>
                    <a:pt x="0" y="0"/>
                  </a:cubicBezTo>
                  <a:lnTo>
                    <a:pt x="5803" y="774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Freeform 41"/>
            <p:cNvSpPr/>
            <p:nvPr/>
          </p:nvSpPr>
          <p:spPr>
            <a:xfrm>
              <a:off x="5718176" y="3265488"/>
              <a:ext cx="125413" cy="120650"/>
            </a:xfrm>
            <a:custGeom>
              <a:avLst/>
              <a:gdLst>
                <a:gd name="T0" fmla="*/ 27 w 79"/>
                <a:gd name="T1" fmla="*/ 51 h 76"/>
                <a:gd name="T2" fmla="*/ 38 w 79"/>
                <a:gd name="T3" fmla="*/ 76 h 76"/>
                <a:gd name="T4" fmla="*/ 52 w 79"/>
                <a:gd name="T5" fmla="*/ 53 h 76"/>
                <a:gd name="T6" fmla="*/ 79 w 79"/>
                <a:gd name="T7" fmla="*/ 53 h 76"/>
                <a:gd name="T8" fmla="*/ 61 w 79"/>
                <a:gd name="T9" fmla="*/ 31 h 76"/>
                <a:gd name="T10" fmla="*/ 67 w 79"/>
                <a:gd name="T11" fmla="*/ 5 h 76"/>
                <a:gd name="T12" fmla="*/ 42 w 79"/>
                <a:gd name="T13" fmla="*/ 15 h 76"/>
                <a:gd name="T14" fmla="*/ 19 w 79"/>
                <a:gd name="T15" fmla="*/ 0 h 76"/>
                <a:gd name="T16" fmla="*/ 21 w 79"/>
                <a:gd name="T17" fmla="*/ 27 h 76"/>
                <a:gd name="T18" fmla="*/ 0 w 79"/>
                <a:gd name="T19" fmla="*/ 44 h 76"/>
                <a:gd name="T20" fmla="*/ 27 w 79"/>
                <a:gd name="T21" fmla="*/ 5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5413" h="120650">
                  <a:moveTo>
                    <a:pt x="42863" y="80963"/>
                  </a:moveTo>
                  <a:lnTo>
                    <a:pt x="60325" y="120650"/>
                  </a:lnTo>
                  <a:lnTo>
                    <a:pt x="82550" y="84138"/>
                  </a:lnTo>
                  <a:lnTo>
                    <a:pt x="125413" y="84138"/>
                  </a:lnTo>
                  <a:lnTo>
                    <a:pt x="96838" y="49213"/>
                  </a:lnTo>
                  <a:lnTo>
                    <a:pt x="106363" y="7938"/>
                  </a:lnTo>
                  <a:lnTo>
                    <a:pt x="66675" y="23813"/>
                  </a:lnTo>
                  <a:lnTo>
                    <a:pt x="30163" y="0"/>
                  </a:lnTo>
                  <a:lnTo>
                    <a:pt x="33338" y="42863"/>
                  </a:lnTo>
                  <a:lnTo>
                    <a:pt x="0" y="69850"/>
                  </a:lnTo>
                  <a:lnTo>
                    <a:pt x="42863" y="809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" name="Freeform 42"/>
            <p:cNvSpPr>
              <a:spLocks noEditPoints="1"/>
            </p:cNvSpPr>
            <p:nvPr/>
          </p:nvSpPr>
          <p:spPr>
            <a:xfrm>
              <a:off x="5041901" y="3084513"/>
              <a:ext cx="942975" cy="1042988"/>
            </a:xfrm>
            <a:custGeom>
              <a:avLst/>
              <a:gdLst>
                <a:gd name="T0" fmla="*/ 947 w 976"/>
                <a:gd name="T1" fmla="*/ 7 h 1080"/>
                <a:gd name="T2" fmla="*/ 444 w 976"/>
                <a:gd name="T3" fmla="*/ 304 h 1080"/>
                <a:gd name="T4" fmla="*/ 404 w 976"/>
                <a:gd name="T5" fmla="*/ 312 h 1080"/>
                <a:gd name="T6" fmla="*/ 198 w 976"/>
                <a:gd name="T7" fmla="*/ 506 h 1080"/>
                <a:gd name="T8" fmla="*/ 194 w 976"/>
                <a:gd name="T9" fmla="*/ 515 h 1080"/>
                <a:gd name="T10" fmla="*/ 197 w 976"/>
                <a:gd name="T11" fmla="*/ 523 h 1080"/>
                <a:gd name="T12" fmla="*/ 221 w 976"/>
                <a:gd name="T13" fmla="*/ 556 h 1080"/>
                <a:gd name="T14" fmla="*/ 253 w 976"/>
                <a:gd name="T15" fmla="*/ 576 h 1080"/>
                <a:gd name="T16" fmla="*/ 246 w 976"/>
                <a:gd name="T17" fmla="*/ 592 h 1080"/>
                <a:gd name="T18" fmla="*/ 242 w 976"/>
                <a:gd name="T19" fmla="*/ 600 h 1080"/>
                <a:gd name="T20" fmla="*/ 245 w 976"/>
                <a:gd name="T21" fmla="*/ 609 h 1080"/>
                <a:gd name="T22" fmla="*/ 272 w 976"/>
                <a:gd name="T23" fmla="*/ 657 h 1080"/>
                <a:gd name="T24" fmla="*/ 202 w 976"/>
                <a:gd name="T25" fmla="*/ 785 h 1080"/>
                <a:gd name="T26" fmla="*/ 252 w 976"/>
                <a:gd name="T27" fmla="*/ 770 h 1080"/>
                <a:gd name="T28" fmla="*/ 180 w 976"/>
                <a:gd name="T29" fmla="*/ 838 h 1080"/>
                <a:gd name="T30" fmla="*/ 49 w 976"/>
                <a:gd name="T31" fmla="*/ 999 h 1080"/>
                <a:gd name="T32" fmla="*/ 0 w 976"/>
                <a:gd name="T33" fmla="*/ 1071 h 1080"/>
                <a:gd name="T34" fmla="*/ 83 w 976"/>
                <a:gd name="T35" fmla="*/ 1004 h 1080"/>
                <a:gd name="T36" fmla="*/ 188 w 976"/>
                <a:gd name="T37" fmla="*/ 916 h 1080"/>
                <a:gd name="T38" fmla="*/ 321 w 976"/>
                <a:gd name="T39" fmla="*/ 816 h 1080"/>
                <a:gd name="T40" fmla="*/ 272 w 976"/>
                <a:gd name="T41" fmla="*/ 911 h 1080"/>
                <a:gd name="T42" fmla="*/ 429 w 976"/>
                <a:gd name="T43" fmla="*/ 793 h 1080"/>
                <a:gd name="T44" fmla="*/ 471 w 976"/>
                <a:gd name="T45" fmla="*/ 810 h 1080"/>
                <a:gd name="T46" fmla="*/ 480 w 976"/>
                <a:gd name="T47" fmla="*/ 812 h 1080"/>
                <a:gd name="T48" fmla="*/ 488 w 976"/>
                <a:gd name="T49" fmla="*/ 807 h 1080"/>
                <a:gd name="T50" fmla="*/ 507 w 976"/>
                <a:gd name="T51" fmla="*/ 794 h 1080"/>
                <a:gd name="T52" fmla="*/ 531 w 976"/>
                <a:gd name="T53" fmla="*/ 824 h 1080"/>
                <a:gd name="T54" fmla="*/ 567 w 976"/>
                <a:gd name="T55" fmla="*/ 843 h 1080"/>
                <a:gd name="T56" fmla="*/ 576 w 976"/>
                <a:gd name="T57" fmla="*/ 845 h 1080"/>
                <a:gd name="T58" fmla="*/ 584 w 976"/>
                <a:gd name="T59" fmla="*/ 840 h 1080"/>
                <a:gd name="T60" fmla="*/ 747 w 976"/>
                <a:gd name="T61" fmla="*/ 608 h 1080"/>
                <a:gd name="T62" fmla="*/ 750 w 976"/>
                <a:gd name="T63" fmla="*/ 571 h 1080"/>
                <a:gd name="T64" fmla="*/ 778 w 976"/>
                <a:gd name="T65" fmla="*/ 536 h 1080"/>
                <a:gd name="T66" fmla="*/ 973 w 976"/>
                <a:gd name="T67" fmla="*/ 30 h 1080"/>
                <a:gd name="T68" fmla="*/ 976 w 976"/>
                <a:gd name="T69" fmla="*/ 0 h 1080"/>
                <a:gd name="T70" fmla="*/ 947 w 976"/>
                <a:gd name="T71" fmla="*/ 7 h 1080"/>
                <a:gd name="T72" fmla="*/ 265 w 976"/>
                <a:gd name="T73" fmla="*/ 533 h 1080"/>
                <a:gd name="T74" fmla="*/ 250 w 976"/>
                <a:gd name="T75" fmla="*/ 523 h 1080"/>
                <a:gd name="T76" fmla="*/ 243 w 976"/>
                <a:gd name="T77" fmla="*/ 516 h 1080"/>
                <a:gd name="T78" fmla="*/ 364 w 976"/>
                <a:gd name="T79" fmla="*/ 375 h 1080"/>
                <a:gd name="T80" fmla="*/ 265 w 976"/>
                <a:gd name="T81" fmla="*/ 533 h 1080"/>
                <a:gd name="T82" fmla="*/ 569 w 976"/>
                <a:gd name="T83" fmla="*/ 797 h 1080"/>
                <a:gd name="T84" fmla="*/ 560 w 976"/>
                <a:gd name="T85" fmla="*/ 791 h 1080"/>
                <a:gd name="T86" fmla="*/ 548 w 976"/>
                <a:gd name="T87" fmla="*/ 777 h 1080"/>
                <a:gd name="T88" fmla="*/ 691 w 976"/>
                <a:gd name="T89" fmla="*/ 657 h 1080"/>
                <a:gd name="T90" fmla="*/ 569 w 976"/>
                <a:gd name="T91" fmla="*/ 797 h 1080"/>
                <a:gd name="T92" fmla="*/ 472 w 976"/>
                <a:gd name="T93" fmla="*/ 765 h 1080"/>
                <a:gd name="T94" fmla="*/ 412 w 976"/>
                <a:gd name="T95" fmla="*/ 730 h 1080"/>
                <a:gd name="T96" fmla="*/ 553 w 976"/>
                <a:gd name="T97" fmla="*/ 489 h 1080"/>
                <a:gd name="T98" fmla="*/ 335 w 976"/>
                <a:gd name="T99" fmla="*/ 665 h 1080"/>
                <a:gd name="T100" fmla="*/ 290 w 976"/>
                <a:gd name="T101" fmla="*/ 601 h 1080"/>
                <a:gd name="T102" fmla="*/ 448 w 976"/>
                <a:gd name="T103" fmla="*/ 366 h 1080"/>
                <a:gd name="T104" fmla="*/ 926 w 976"/>
                <a:gd name="T105" fmla="*/ 57 h 1080"/>
                <a:gd name="T106" fmla="*/ 472 w 976"/>
                <a:gd name="T107" fmla="*/ 765 h 1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2975" h="1042988">
                  <a:moveTo>
                    <a:pt x="914956" y="6760"/>
                  </a:moveTo>
                  <a:cubicBezTo>
                    <a:pt x="693705" y="54081"/>
                    <a:pt x="532356" y="182523"/>
                    <a:pt x="428976" y="293582"/>
                  </a:cubicBezTo>
                  <a:cubicBezTo>
                    <a:pt x="390330" y="301308"/>
                    <a:pt x="390330" y="301308"/>
                    <a:pt x="390330" y="301308"/>
                  </a:cubicBezTo>
                  <a:cubicBezTo>
                    <a:pt x="354582" y="309033"/>
                    <a:pt x="263762" y="341868"/>
                    <a:pt x="191300" y="488659"/>
                  </a:cubicBezTo>
                  <a:cubicBezTo>
                    <a:pt x="187436" y="497351"/>
                    <a:pt x="187436" y="497351"/>
                    <a:pt x="187436" y="497351"/>
                  </a:cubicBezTo>
                  <a:cubicBezTo>
                    <a:pt x="190334" y="505077"/>
                    <a:pt x="190334" y="505077"/>
                    <a:pt x="190334" y="505077"/>
                  </a:cubicBezTo>
                  <a:cubicBezTo>
                    <a:pt x="193233" y="511837"/>
                    <a:pt x="199030" y="524391"/>
                    <a:pt x="213522" y="536946"/>
                  </a:cubicBezTo>
                  <a:cubicBezTo>
                    <a:pt x="222217" y="544672"/>
                    <a:pt x="232845" y="551432"/>
                    <a:pt x="244439" y="556260"/>
                  </a:cubicBezTo>
                  <a:cubicBezTo>
                    <a:pt x="240575" y="564952"/>
                    <a:pt x="237676" y="570746"/>
                    <a:pt x="237676" y="571712"/>
                  </a:cubicBezTo>
                  <a:cubicBezTo>
                    <a:pt x="233811" y="579438"/>
                    <a:pt x="233811" y="579438"/>
                    <a:pt x="233811" y="579438"/>
                  </a:cubicBezTo>
                  <a:cubicBezTo>
                    <a:pt x="236710" y="588129"/>
                    <a:pt x="236710" y="588129"/>
                    <a:pt x="236710" y="588129"/>
                  </a:cubicBezTo>
                  <a:cubicBezTo>
                    <a:pt x="243473" y="603581"/>
                    <a:pt x="252169" y="619033"/>
                    <a:pt x="262796" y="634484"/>
                  </a:cubicBezTo>
                  <a:cubicBezTo>
                    <a:pt x="245405" y="657662"/>
                    <a:pt x="202894" y="716571"/>
                    <a:pt x="195165" y="758098"/>
                  </a:cubicBezTo>
                  <a:cubicBezTo>
                    <a:pt x="195165" y="758098"/>
                    <a:pt x="226082" y="732989"/>
                    <a:pt x="243473" y="743612"/>
                  </a:cubicBezTo>
                  <a:cubicBezTo>
                    <a:pt x="243473" y="743612"/>
                    <a:pt x="248304" y="784172"/>
                    <a:pt x="173909" y="809281"/>
                  </a:cubicBezTo>
                  <a:cubicBezTo>
                    <a:pt x="101447" y="834390"/>
                    <a:pt x="50240" y="900060"/>
                    <a:pt x="47342" y="964764"/>
                  </a:cubicBezTo>
                  <a:cubicBezTo>
                    <a:pt x="45410" y="1023673"/>
                    <a:pt x="0" y="1034296"/>
                    <a:pt x="0" y="1034296"/>
                  </a:cubicBezTo>
                  <a:cubicBezTo>
                    <a:pt x="0" y="1034296"/>
                    <a:pt x="50240" y="1042988"/>
                    <a:pt x="80192" y="969593"/>
                  </a:cubicBezTo>
                  <a:cubicBezTo>
                    <a:pt x="104346" y="912615"/>
                    <a:pt x="146857" y="890403"/>
                    <a:pt x="181639" y="884608"/>
                  </a:cubicBezTo>
                  <a:cubicBezTo>
                    <a:pt x="235744" y="874951"/>
                    <a:pt x="282120" y="871088"/>
                    <a:pt x="310138" y="788035"/>
                  </a:cubicBezTo>
                  <a:cubicBezTo>
                    <a:pt x="310138" y="788035"/>
                    <a:pt x="315935" y="837288"/>
                    <a:pt x="262796" y="879780"/>
                  </a:cubicBezTo>
                  <a:cubicBezTo>
                    <a:pt x="262796" y="879780"/>
                    <a:pt x="333326" y="875917"/>
                    <a:pt x="414484" y="765824"/>
                  </a:cubicBezTo>
                  <a:cubicBezTo>
                    <a:pt x="430909" y="774515"/>
                    <a:pt x="444435" y="780310"/>
                    <a:pt x="455063" y="782241"/>
                  </a:cubicBezTo>
                  <a:cubicBezTo>
                    <a:pt x="463758" y="784172"/>
                    <a:pt x="463758" y="784172"/>
                    <a:pt x="463758" y="784172"/>
                  </a:cubicBezTo>
                  <a:cubicBezTo>
                    <a:pt x="471488" y="779344"/>
                    <a:pt x="471488" y="779344"/>
                    <a:pt x="471488" y="779344"/>
                  </a:cubicBezTo>
                  <a:cubicBezTo>
                    <a:pt x="477284" y="775481"/>
                    <a:pt x="483081" y="771618"/>
                    <a:pt x="489845" y="766789"/>
                  </a:cubicBezTo>
                  <a:cubicBezTo>
                    <a:pt x="496608" y="778378"/>
                    <a:pt x="504337" y="788035"/>
                    <a:pt x="513033" y="795761"/>
                  </a:cubicBezTo>
                  <a:cubicBezTo>
                    <a:pt x="527525" y="808316"/>
                    <a:pt x="541051" y="812179"/>
                    <a:pt x="547814" y="814110"/>
                  </a:cubicBezTo>
                  <a:cubicBezTo>
                    <a:pt x="556510" y="816042"/>
                    <a:pt x="556510" y="816042"/>
                    <a:pt x="556510" y="816042"/>
                  </a:cubicBezTo>
                  <a:cubicBezTo>
                    <a:pt x="564239" y="811213"/>
                    <a:pt x="564239" y="811213"/>
                    <a:pt x="564239" y="811213"/>
                  </a:cubicBezTo>
                  <a:cubicBezTo>
                    <a:pt x="699502" y="718503"/>
                    <a:pt x="719791" y="623861"/>
                    <a:pt x="721724" y="587164"/>
                  </a:cubicBezTo>
                  <a:cubicBezTo>
                    <a:pt x="724622" y="551432"/>
                    <a:pt x="724622" y="551432"/>
                    <a:pt x="724622" y="551432"/>
                  </a:cubicBezTo>
                  <a:cubicBezTo>
                    <a:pt x="733318" y="540809"/>
                    <a:pt x="742979" y="529220"/>
                    <a:pt x="751675" y="517631"/>
                  </a:cubicBezTo>
                  <a:cubicBezTo>
                    <a:pt x="861817" y="369874"/>
                    <a:pt x="925584" y="205700"/>
                    <a:pt x="940077" y="28972"/>
                  </a:cubicBezTo>
                  <a:cubicBezTo>
                    <a:pt x="942975" y="0"/>
                    <a:pt x="942975" y="0"/>
                    <a:pt x="942975" y="0"/>
                  </a:cubicBezTo>
                  <a:lnTo>
                    <a:pt x="914956" y="6760"/>
                  </a:lnTo>
                  <a:close/>
                  <a:moveTo>
                    <a:pt x="256033" y="514734"/>
                  </a:moveTo>
                  <a:cubicBezTo>
                    <a:pt x="250236" y="511837"/>
                    <a:pt x="245405" y="508940"/>
                    <a:pt x="241541" y="505077"/>
                  </a:cubicBezTo>
                  <a:cubicBezTo>
                    <a:pt x="238642" y="502179"/>
                    <a:pt x="235744" y="500248"/>
                    <a:pt x="234778" y="498316"/>
                  </a:cubicBezTo>
                  <a:cubicBezTo>
                    <a:pt x="274390" y="421058"/>
                    <a:pt x="317868" y="382429"/>
                    <a:pt x="351683" y="362149"/>
                  </a:cubicBezTo>
                  <a:cubicBezTo>
                    <a:pt x="309172" y="446167"/>
                    <a:pt x="271492" y="501214"/>
                    <a:pt x="256033" y="514734"/>
                  </a:cubicBezTo>
                  <a:close/>
                  <a:moveTo>
                    <a:pt x="549747" y="769687"/>
                  </a:moveTo>
                  <a:cubicBezTo>
                    <a:pt x="546848" y="767755"/>
                    <a:pt x="543950" y="765824"/>
                    <a:pt x="541051" y="763892"/>
                  </a:cubicBezTo>
                  <a:cubicBezTo>
                    <a:pt x="537187" y="760029"/>
                    <a:pt x="533322" y="755201"/>
                    <a:pt x="529457" y="750372"/>
                  </a:cubicBezTo>
                  <a:cubicBezTo>
                    <a:pt x="540085" y="732989"/>
                    <a:pt x="589359" y="688565"/>
                    <a:pt x="667619" y="634484"/>
                  </a:cubicBezTo>
                  <a:cubicBezTo>
                    <a:pt x="652160" y="671182"/>
                    <a:pt x="619310" y="719469"/>
                    <a:pt x="549747" y="769687"/>
                  </a:cubicBezTo>
                  <a:close/>
                  <a:moveTo>
                    <a:pt x="456029" y="738783"/>
                  </a:moveTo>
                  <a:cubicBezTo>
                    <a:pt x="441536" y="732989"/>
                    <a:pt x="420281" y="721400"/>
                    <a:pt x="398059" y="704983"/>
                  </a:cubicBezTo>
                  <a:cubicBezTo>
                    <a:pt x="540085" y="543706"/>
                    <a:pt x="534288" y="472242"/>
                    <a:pt x="534288" y="472242"/>
                  </a:cubicBezTo>
                  <a:cubicBezTo>
                    <a:pt x="428010" y="507008"/>
                    <a:pt x="337191" y="624827"/>
                    <a:pt x="323665" y="642210"/>
                  </a:cubicBezTo>
                  <a:cubicBezTo>
                    <a:pt x="305307" y="622896"/>
                    <a:pt x="289849" y="601650"/>
                    <a:pt x="280187" y="580404"/>
                  </a:cubicBezTo>
                  <a:cubicBezTo>
                    <a:pt x="293714" y="552397"/>
                    <a:pt x="343954" y="456790"/>
                    <a:pt x="432841" y="353457"/>
                  </a:cubicBezTo>
                  <a:cubicBezTo>
                    <a:pt x="524626" y="246261"/>
                    <a:pt x="679213" y="110093"/>
                    <a:pt x="894667" y="55047"/>
                  </a:cubicBezTo>
                  <a:cubicBezTo>
                    <a:pt x="849257" y="444236"/>
                    <a:pt x="558442" y="670216"/>
                    <a:pt x="456029" y="7387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9" name="Freeform 43"/>
            <p:cNvSpPr>
              <a:spLocks noEditPoints="1"/>
            </p:cNvSpPr>
            <p:nvPr/>
          </p:nvSpPr>
          <p:spPr>
            <a:xfrm>
              <a:off x="6723063" y="1706563"/>
              <a:ext cx="463550" cy="461963"/>
            </a:xfrm>
            <a:custGeom>
              <a:avLst/>
              <a:gdLst>
                <a:gd name="T0" fmla="*/ 479 w 479"/>
                <a:gd name="T1" fmla="*/ 219 h 478"/>
                <a:gd name="T2" fmla="*/ 467 w 479"/>
                <a:gd name="T3" fmla="*/ 206 h 478"/>
                <a:gd name="T4" fmla="*/ 426 w 479"/>
                <a:gd name="T5" fmla="*/ 201 h 478"/>
                <a:gd name="T6" fmla="*/ 398 w 479"/>
                <a:gd name="T7" fmla="*/ 180 h 478"/>
                <a:gd name="T8" fmla="*/ 395 w 479"/>
                <a:gd name="T9" fmla="*/ 146 h 478"/>
                <a:gd name="T10" fmla="*/ 427 w 479"/>
                <a:gd name="T11" fmla="*/ 103 h 478"/>
                <a:gd name="T12" fmla="*/ 427 w 479"/>
                <a:gd name="T13" fmla="*/ 87 h 478"/>
                <a:gd name="T14" fmla="*/ 394 w 479"/>
                <a:gd name="T15" fmla="*/ 54 h 478"/>
                <a:gd name="T16" fmla="*/ 373 w 479"/>
                <a:gd name="T17" fmla="*/ 55 h 478"/>
                <a:gd name="T18" fmla="*/ 334 w 479"/>
                <a:gd name="T19" fmla="*/ 84 h 478"/>
                <a:gd name="T20" fmla="*/ 305 w 479"/>
                <a:gd name="T21" fmla="*/ 84 h 478"/>
                <a:gd name="T22" fmla="*/ 284 w 479"/>
                <a:gd name="T23" fmla="*/ 69 h 478"/>
                <a:gd name="T24" fmla="*/ 276 w 479"/>
                <a:gd name="T25" fmla="*/ 9 h 478"/>
                <a:gd name="T26" fmla="*/ 264 w 479"/>
                <a:gd name="T27" fmla="*/ 0 h 478"/>
                <a:gd name="T28" fmla="*/ 217 w 479"/>
                <a:gd name="T29" fmla="*/ 0 h 478"/>
                <a:gd name="T30" fmla="*/ 205 w 479"/>
                <a:gd name="T31" fmla="*/ 12 h 478"/>
                <a:gd name="T32" fmla="*/ 198 w 479"/>
                <a:gd name="T33" fmla="*/ 67 h 478"/>
                <a:gd name="T34" fmla="*/ 180 w 479"/>
                <a:gd name="T35" fmla="*/ 81 h 478"/>
                <a:gd name="T36" fmla="*/ 150 w 479"/>
                <a:gd name="T37" fmla="*/ 87 h 478"/>
                <a:gd name="T38" fmla="*/ 107 w 479"/>
                <a:gd name="T39" fmla="*/ 53 h 478"/>
                <a:gd name="T40" fmla="*/ 91 w 479"/>
                <a:gd name="T41" fmla="*/ 52 h 478"/>
                <a:gd name="T42" fmla="*/ 55 w 479"/>
                <a:gd name="T43" fmla="*/ 87 h 478"/>
                <a:gd name="T44" fmla="*/ 55 w 479"/>
                <a:gd name="T45" fmla="*/ 107 h 478"/>
                <a:gd name="T46" fmla="*/ 83 w 479"/>
                <a:gd name="T47" fmla="*/ 145 h 478"/>
                <a:gd name="T48" fmla="*/ 84 w 479"/>
                <a:gd name="T49" fmla="*/ 176 h 478"/>
                <a:gd name="T50" fmla="*/ 65 w 479"/>
                <a:gd name="T51" fmla="*/ 196 h 478"/>
                <a:gd name="T52" fmla="*/ 17 w 479"/>
                <a:gd name="T53" fmla="*/ 201 h 478"/>
                <a:gd name="T54" fmla="*/ 1 w 479"/>
                <a:gd name="T55" fmla="*/ 219 h 478"/>
                <a:gd name="T56" fmla="*/ 0 w 479"/>
                <a:gd name="T57" fmla="*/ 260 h 478"/>
                <a:gd name="T58" fmla="*/ 15 w 479"/>
                <a:gd name="T59" fmla="*/ 275 h 478"/>
                <a:gd name="T60" fmla="*/ 61 w 479"/>
                <a:gd name="T61" fmla="*/ 282 h 478"/>
                <a:gd name="T62" fmla="*/ 83 w 479"/>
                <a:gd name="T63" fmla="*/ 306 h 478"/>
                <a:gd name="T64" fmla="*/ 83 w 479"/>
                <a:gd name="T65" fmla="*/ 333 h 478"/>
                <a:gd name="T66" fmla="*/ 56 w 479"/>
                <a:gd name="T67" fmla="*/ 371 h 478"/>
                <a:gd name="T68" fmla="*/ 55 w 479"/>
                <a:gd name="T69" fmla="*/ 393 h 478"/>
                <a:gd name="T70" fmla="*/ 85 w 479"/>
                <a:gd name="T71" fmla="*/ 423 h 478"/>
                <a:gd name="T72" fmla="*/ 106 w 479"/>
                <a:gd name="T73" fmla="*/ 424 h 478"/>
                <a:gd name="T74" fmla="*/ 147 w 479"/>
                <a:gd name="T75" fmla="*/ 394 h 478"/>
                <a:gd name="T76" fmla="*/ 181 w 479"/>
                <a:gd name="T77" fmla="*/ 398 h 478"/>
                <a:gd name="T78" fmla="*/ 196 w 479"/>
                <a:gd name="T79" fmla="*/ 419 h 478"/>
                <a:gd name="T80" fmla="*/ 202 w 479"/>
                <a:gd name="T81" fmla="*/ 464 h 478"/>
                <a:gd name="T82" fmla="*/ 216 w 479"/>
                <a:gd name="T83" fmla="*/ 477 h 478"/>
                <a:gd name="T84" fmla="*/ 261 w 479"/>
                <a:gd name="T85" fmla="*/ 477 h 478"/>
                <a:gd name="T86" fmla="*/ 276 w 479"/>
                <a:gd name="T87" fmla="*/ 466 h 478"/>
                <a:gd name="T88" fmla="*/ 283 w 479"/>
                <a:gd name="T89" fmla="*/ 415 h 478"/>
                <a:gd name="T90" fmla="*/ 306 w 479"/>
                <a:gd name="T91" fmla="*/ 395 h 478"/>
                <a:gd name="T92" fmla="*/ 338 w 479"/>
                <a:gd name="T93" fmla="*/ 398 h 478"/>
                <a:gd name="T94" fmla="*/ 371 w 479"/>
                <a:gd name="T95" fmla="*/ 423 h 478"/>
                <a:gd name="T96" fmla="*/ 389 w 479"/>
                <a:gd name="T97" fmla="*/ 426 h 478"/>
                <a:gd name="T98" fmla="*/ 425 w 479"/>
                <a:gd name="T99" fmla="*/ 391 h 478"/>
                <a:gd name="T100" fmla="*/ 425 w 479"/>
                <a:gd name="T101" fmla="*/ 374 h 478"/>
                <a:gd name="T102" fmla="*/ 392 w 479"/>
                <a:gd name="T103" fmla="*/ 325 h 478"/>
                <a:gd name="T104" fmla="*/ 398 w 479"/>
                <a:gd name="T105" fmla="*/ 298 h 478"/>
                <a:gd name="T106" fmla="*/ 418 w 479"/>
                <a:gd name="T107" fmla="*/ 282 h 478"/>
                <a:gd name="T108" fmla="*/ 460 w 479"/>
                <a:gd name="T109" fmla="*/ 276 h 478"/>
                <a:gd name="T110" fmla="*/ 476 w 479"/>
                <a:gd name="T111" fmla="*/ 267 h 478"/>
                <a:gd name="T112" fmla="*/ 479 w 479"/>
                <a:gd name="T113" fmla="*/ 219 h 478"/>
                <a:gd name="T114" fmla="*/ 239 w 479"/>
                <a:gd name="T115" fmla="*/ 335 h 478"/>
                <a:gd name="T116" fmla="*/ 143 w 479"/>
                <a:gd name="T117" fmla="*/ 239 h 478"/>
                <a:gd name="T118" fmla="*/ 239 w 479"/>
                <a:gd name="T119" fmla="*/ 142 h 478"/>
                <a:gd name="T120" fmla="*/ 336 w 479"/>
                <a:gd name="T121" fmla="*/ 239 h 478"/>
                <a:gd name="T122" fmla="*/ 239 w 479"/>
                <a:gd name="T123" fmla="*/ 335 h 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3550" h="461963">
                  <a:moveTo>
                    <a:pt x="463550" y="211653"/>
                  </a:moveTo>
                  <a:cubicBezTo>
                    <a:pt x="462582" y="199089"/>
                    <a:pt x="451937" y="199089"/>
                    <a:pt x="451937" y="199089"/>
                  </a:cubicBezTo>
                  <a:cubicBezTo>
                    <a:pt x="451937" y="199089"/>
                    <a:pt x="433550" y="196189"/>
                    <a:pt x="412259" y="194256"/>
                  </a:cubicBezTo>
                  <a:cubicBezTo>
                    <a:pt x="391937" y="191357"/>
                    <a:pt x="385163" y="173961"/>
                    <a:pt x="385163" y="173961"/>
                  </a:cubicBezTo>
                  <a:cubicBezTo>
                    <a:pt x="371614" y="152699"/>
                    <a:pt x="382259" y="141102"/>
                    <a:pt x="382259" y="141102"/>
                  </a:cubicBezTo>
                  <a:cubicBezTo>
                    <a:pt x="413227" y="99544"/>
                    <a:pt x="413227" y="99544"/>
                    <a:pt x="413227" y="99544"/>
                  </a:cubicBezTo>
                  <a:cubicBezTo>
                    <a:pt x="420001" y="90846"/>
                    <a:pt x="413227" y="84081"/>
                    <a:pt x="413227" y="84081"/>
                  </a:cubicBezTo>
                  <a:cubicBezTo>
                    <a:pt x="381292" y="52188"/>
                    <a:pt x="381292" y="52188"/>
                    <a:pt x="381292" y="52188"/>
                  </a:cubicBezTo>
                  <a:cubicBezTo>
                    <a:pt x="371614" y="43490"/>
                    <a:pt x="360969" y="53155"/>
                    <a:pt x="360969" y="53155"/>
                  </a:cubicBezTo>
                  <a:cubicBezTo>
                    <a:pt x="323227" y="81182"/>
                    <a:pt x="323227" y="81182"/>
                    <a:pt x="323227" y="81182"/>
                  </a:cubicBezTo>
                  <a:cubicBezTo>
                    <a:pt x="316453" y="86014"/>
                    <a:pt x="295162" y="81182"/>
                    <a:pt x="295162" y="81182"/>
                  </a:cubicBezTo>
                  <a:cubicBezTo>
                    <a:pt x="283549" y="78282"/>
                    <a:pt x="274840" y="66685"/>
                    <a:pt x="274840" y="66685"/>
                  </a:cubicBezTo>
                  <a:cubicBezTo>
                    <a:pt x="267098" y="8698"/>
                    <a:pt x="267098" y="8698"/>
                    <a:pt x="267098" y="8698"/>
                  </a:cubicBezTo>
                  <a:cubicBezTo>
                    <a:pt x="266130" y="966"/>
                    <a:pt x="255485" y="0"/>
                    <a:pt x="255485" y="0"/>
                  </a:cubicBezTo>
                  <a:cubicBezTo>
                    <a:pt x="210001" y="0"/>
                    <a:pt x="210001" y="0"/>
                    <a:pt x="210001" y="0"/>
                  </a:cubicBezTo>
                  <a:cubicBezTo>
                    <a:pt x="199356" y="0"/>
                    <a:pt x="198388" y="11597"/>
                    <a:pt x="198388" y="11597"/>
                  </a:cubicBezTo>
                  <a:cubicBezTo>
                    <a:pt x="198388" y="13530"/>
                    <a:pt x="191614" y="64752"/>
                    <a:pt x="191614" y="64752"/>
                  </a:cubicBezTo>
                  <a:cubicBezTo>
                    <a:pt x="189678" y="70551"/>
                    <a:pt x="174194" y="78282"/>
                    <a:pt x="174194" y="78282"/>
                  </a:cubicBezTo>
                  <a:cubicBezTo>
                    <a:pt x="160646" y="87947"/>
                    <a:pt x="145162" y="84081"/>
                    <a:pt x="145162" y="84081"/>
                  </a:cubicBezTo>
                  <a:cubicBezTo>
                    <a:pt x="103549" y="51222"/>
                    <a:pt x="103549" y="51222"/>
                    <a:pt x="103549" y="51222"/>
                  </a:cubicBezTo>
                  <a:cubicBezTo>
                    <a:pt x="97742" y="45423"/>
                    <a:pt x="88065" y="50255"/>
                    <a:pt x="88065" y="50255"/>
                  </a:cubicBezTo>
                  <a:cubicBezTo>
                    <a:pt x="53226" y="84081"/>
                    <a:pt x="53226" y="84081"/>
                    <a:pt x="53226" y="84081"/>
                  </a:cubicBezTo>
                  <a:cubicBezTo>
                    <a:pt x="45484" y="91813"/>
                    <a:pt x="53226" y="103410"/>
                    <a:pt x="53226" y="103410"/>
                  </a:cubicBezTo>
                  <a:cubicBezTo>
                    <a:pt x="80323" y="140135"/>
                    <a:pt x="80323" y="140135"/>
                    <a:pt x="80323" y="140135"/>
                  </a:cubicBezTo>
                  <a:cubicBezTo>
                    <a:pt x="90000" y="149800"/>
                    <a:pt x="81291" y="170095"/>
                    <a:pt x="81291" y="170095"/>
                  </a:cubicBezTo>
                  <a:cubicBezTo>
                    <a:pt x="76452" y="183625"/>
                    <a:pt x="62903" y="189424"/>
                    <a:pt x="62903" y="189424"/>
                  </a:cubicBezTo>
                  <a:cubicBezTo>
                    <a:pt x="16452" y="194256"/>
                    <a:pt x="16452" y="194256"/>
                    <a:pt x="16452" y="194256"/>
                  </a:cubicBezTo>
                  <a:cubicBezTo>
                    <a:pt x="0" y="196189"/>
                    <a:pt x="968" y="211653"/>
                    <a:pt x="968" y="211653"/>
                  </a:cubicBezTo>
                  <a:cubicBezTo>
                    <a:pt x="0" y="251277"/>
                    <a:pt x="0" y="251277"/>
                    <a:pt x="0" y="251277"/>
                  </a:cubicBezTo>
                  <a:cubicBezTo>
                    <a:pt x="968" y="265774"/>
                    <a:pt x="14516" y="265774"/>
                    <a:pt x="14516" y="265774"/>
                  </a:cubicBezTo>
                  <a:cubicBezTo>
                    <a:pt x="59032" y="272539"/>
                    <a:pt x="59032" y="272539"/>
                    <a:pt x="59032" y="272539"/>
                  </a:cubicBezTo>
                  <a:cubicBezTo>
                    <a:pt x="74516" y="274472"/>
                    <a:pt x="80323" y="295734"/>
                    <a:pt x="80323" y="295734"/>
                  </a:cubicBezTo>
                  <a:cubicBezTo>
                    <a:pt x="89033" y="313130"/>
                    <a:pt x="80323" y="321828"/>
                    <a:pt x="80323" y="321828"/>
                  </a:cubicBezTo>
                  <a:cubicBezTo>
                    <a:pt x="54194" y="358553"/>
                    <a:pt x="54194" y="358553"/>
                    <a:pt x="54194" y="358553"/>
                  </a:cubicBezTo>
                  <a:cubicBezTo>
                    <a:pt x="43549" y="369184"/>
                    <a:pt x="53226" y="379815"/>
                    <a:pt x="53226" y="379815"/>
                  </a:cubicBezTo>
                  <a:cubicBezTo>
                    <a:pt x="82258" y="408808"/>
                    <a:pt x="82258" y="408808"/>
                    <a:pt x="82258" y="408808"/>
                  </a:cubicBezTo>
                  <a:cubicBezTo>
                    <a:pt x="95807" y="417506"/>
                    <a:pt x="102581" y="409775"/>
                    <a:pt x="102581" y="409775"/>
                  </a:cubicBezTo>
                  <a:cubicBezTo>
                    <a:pt x="142259" y="380781"/>
                    <a:pt x="142259" y="380781"/>
                    <a:pt x="142259" y="380781"/>
                  </a:cubicBezTo>
                  <a:cubicBezTo>
                    <a:pt x="155807" y="371117"/>
                    <a:pt x="175162" y="384647"/>
                    <a:pt x="175162" y="384647"/>
                  </a:cubicBezTo>
                  <a:cubicBezTo>
                    <a:pt x="190646" y="391412"/>
                    <a:pt x="189678" y="404942"/>
                    <a:pt x="189678" y="404942"/>
                  </a:cubicBezTo>
                  <a:cubicBezTo>
                    <a:pt x="195485" y="448433"/>
                    <a:pt x="195485" y="448433"/>
                    <a:pt x="195485" y="448433"/>
                  </a:cubicBezTo>
                  <a:cubicBezTo>
                    <a:pt x="196452" y="459064"/>
                    <a:pt x="209033" y="460997"/>
                    <a:pt x="209033" y="460997"/>
                  </a:cubicBezTo>
                  <a:cubicBezTo>
                    <a:pt x="252582" y="460997"/>
                    <a:pt x="252582" y="460997"/>
                    <a:pt x="252582" y="460997"/>
                  </a:cubicBezTo>
                  <a:cubicBezTo>
                    <a:pt x="267098" y="461963"/>
                    <a:pt x="267098" y="450366"/>
                    <a:pt x="267098" y="450366"/>
                  </a:cubicBezTo>
                  <a:cubicBezTo>
                    <a:pt x="273872" y="401077"/>
                    <a:pt x="273872" y="401077"/>
                    <a:pt x="273872" y="401077"/>
                  </a:cubicBezTo>
                  <a:cubicBezTo>
                    <a:pt x="276775" y="388513"/>
                    <a:pt x="296130" y="381748"/>
                    <a:pt x="296130" y="381748"/>
                  </a:cubicBezTo>
                  <a:cubicBezTo>
                    <a:pt x="315485" y="373050"/>
                    <a:pt x="327098" y="384647"/>
                    <a:pt x="327098" y="384647"/>
                  </a:cubicBezTo>
                  <a:cubicBezTo>
                    <a:pt x="359034" y="408808"/>
                    <a:pt x="359034" y="408808"/>
                    <a:pt x="359034" y="408808"/>
                  </a:cubicBezTo>
                  <a:cubicBezTo>
                    <a:pt x="365808" y="417506"/>
                    <a:pt x="376453" y="411708"/>
                    <a:pt x="376453" y="411708"/>
                  </a:cubicBezTo>
                  <a:cubicBezTo>
                    <a:pt x="411292" y="377882"/>
                    <a:pt x="411292" y="377882"/>
                    <a:pt x="411292" y="377882"/>
                  </a:cubicBezTo>
                  <a:cubicBezTo>
                    <a:pt x="418066" y="368217"/>
                    <a:pt x="411292" y="361452"/>
                    <a:pt x="411292" y="361452"/>
                  </a:cubicBezTo>
                  <a:cubicBezTo>
                    <a:pt x="379356" y="314096"/>
                    <a:pt x="379356" y="314096"/>
                    <a:pt x="379356" y="314096"/>
                  </a:cubicBezTo>
                  <a:cubicBezTo>
                    <a:pt x="374517" y="305398"/>
                    <a:pt x="385163" y="288002"/>
                    <a:pt x="385163" y="288002"/>
                  </a:cubicBezTo>
                  <a:cubicBezTo>
                    <a:pt x="392905" y="273505"/>
                    <a:pt x="404518" y="272539"/>
                    <a:pt x="404518" y="272539"/>
                  </a:cubicBezTo>
                  <a:cubicBezTo>
                    <a:pt x="445163" y="266740"/>
                    <a:pt x="445163" y="266740"/>
                    <a:pt x="445163" y="266740"/>
                  </a:cubicBezTo>
                  <a:cubicBezTo>
                    <a:pt x="460647" y="265774"/>
                    <a:pt x="460647" y="258042"/>
                    <a:pt x="460647" y="258042"/>
                  </a:cubicBezTo>
                  <a:cubicBezTo>
                    <a:pt x="460647" y="258042"/>
                    <a:pt x="463550" y="223250"/>
                    <a:pt x="463550" y="211653"/>
                  </a:cubicBezTo>
                  <a:close/>
                  <a:moveTo>
                    <a:pt x="231291" y="323761"/>
                  </a:moveTo>
                  <a:cubicBezTo>
                    <a:pt x="180001" y="323761"/>
                    <a:pt x="138388" y="282203"/>
                    <a:pt x="138388" y="230982"/>
                  </a:cubicBezTo>
                  <a:cubicBezTo>
                    <a:pt x="138388" y="178793"/>
                    <a:pt x="180001" y="137236"/>
                    <a:pt x="231291" y="137236"/>
                  </a:cubicBezTo>
                  <a:cubicBezTo>
                    <a:pt x="283549" y="137236"/>
                    <a:pt x="325162" y="178793"/>
                    <a:pt x="325162" y="230982"/>
                  </a:cubicBezTo>
                  <a:cubicBezTo>
                    <a:pt x="325162" y="282203"/>
                    <a:pt x="283549" y="323761"/>
                    <a:pt x="231291" y="3237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Freeform 44"/>
            <p:cNvSpPr>
              <a:spLocks noEditPoints="1"/>
            </p:cNvSpPr>
            <p:nvPr/>
          </p:nvSpPr>
          <p:spPr>
            <a:xfrm>
              <a:off x="7011988" y="1995488"/>
              <a:ext cx="631825" cy="628650"/>
            </a:xfrm>
            <a:custGeom>
              <a:avLst/>
              <a:gdLst>
                <a:gd name="T0" fmla="*/ 644 w 655"/>
                <a:gd name="T1" fmla="*/ 429 h 650"/>
                <a:gd name="T2" fmla="*/ 636 w 655"/>
                <a:gd name="T3" fmla="*/ 406 h 650"/>
                <a:gd name="T4" fmla="*/ 587 w 655"/>
                <a:gd name="T5" fmla="*/ 377 h 650"/>
                <a:gd name="T6" fmla="*/ 562 w 655"/>
                <a:gd name="T7" fmla="*/ 336 h 650"/>
                <a:gd name="T8" fmla="*/ 576 w 655"/>
                <a:gd name="T9" fmla="*/ 290 h 650"/>
                <a:gd name="T10" fmla="*/ 642 w 655"/>
                <a:gd name="T11" fmla="*/ 253 h 650"/>
                <a:gd name="T12" fmla="*/ 650 w 655"/>
                <a:gd name="T13" fmla="*/ 232 h 650"/>
                <a:gd name="T14" fmla="*/ 625 w 655"/>
                <a:gd name="T15" fmla="*/ 171 h 650"/>
                <a:gd name="T16" fmla="*/ 598 w 655"/>
                <a:gd name="T17" fmla="*/ 161 h 650"/>
                <a:gd name="T18" fmla="*/ 532 w 655"/>
                <a:gd name="T19" fmla="*/ 177 h 650"/>
                <a:gd name="T20" fmla="*/ 495 w 655"/>
                <a:gd name="T21" fmla="*/ 161 h 650"/>
                <a:gd name="T22" fmla="*/ 477 w 655"/>
                <a:gd name="T23" fmla="*/ 131 h 650"/>
                <a:gd name="T24" fmla="*/ 498 w 655"/>
                <a:gd name="T25" fmla="*/ 50 h 650"/>
                <a:gd name="T26" fmla="*/ 489 w 655"/>
                <a:gd name="T27" fmla="*/ 31 h 650"/>
                <a:gd name="T28" fmla="*/ 429 w 655"/>
                <a:gd name="T29" fmla="*/ 6 h 650"/>
                <a:gd name="T30" fmla="*/ 407 w 655"/>
                <a:gd name="T31" fmla="*/ 14 h 650"/>
                <a:gd name="T32" fmla="*/ 367 w 655"/>
                <a:gd name="T33" fmla="*/ 81 h 650"/>
                <a:gd name="T34" fmla="*/ 337 w 655"/>
                <a:gd name="T35" fmla="*/ 90 h 650"/>
                <a:gd name="T36" fmla="*/ 295 w 655"/>
                <a:gd name="T37" fmla="*/ 80 h 650"/>
                <a:gd name="T38" fmla="*/ 258 w 655"/>
                <a:gd name="T39" fmla="*/ 13 h 650"/>
                <a:gd name="T40" fmla="*/ 239 w 655"/>
                <a:gd name="T41" fmla="*/ 3 h 650"/>
                <a:gd name="T42" fmla="*/ 173 w 655"/>
                <a:gd name="T43" fmla="*/ 28 h 650"/>
                <a:gd name="T44" fmla="*/ 163 w 655"/>
                <a:gd name="T45" fmla="*/ 54 h 650"/>
                <a:gd name="T46" fmla="*/ 177 w 655"/>
                <a:gd name="T47" fmla="*/ 118 h 650"/>
                <a:gd name="T48" fmla="*/ 162 w 655"/>
                <a:gd name="T49" fmla="*/ 158 h 650"/>
                <a:gd name="T50" fmla="*/ 126 w 655"/>
                <a:gd name="T51" fmla="*/ 174 h 650"/>
                <a:gd name="T52" fmla="*/ 62 w 655"/>
                <a:gd name="T53" fmla="*/ 153 h 650"/>
                <a:gd name="T54" fmla="*/ 32 w 655"/>
                <a:gd name="T55" fmla="*/ 167 h 650"/>
                <a:gd name="T56" fmla="*/ 8 w 655"/>
                <a:gd name="T57" fmla="*/ 220 h 650"/>
                <a:gd name="T58" fmla="*/ 19 w 655"/>
                <a:gd name="T59" fmla="*/ 248 h 650"/>
                <a:gd name="T60" fmla="*/ 74 w 655"/>
                <a:gd name="T61" fmla="*/ 281 h 650"/>
                <a:gd name="T62" fmla="*/ 90 w 655"/>
                <a:gd name="T63" fmla="*/ 324 h 650"/>
                <a:gd name="T64" fmla="*/ 75 w 655"/>
                <a:gd name="T65" fmla="*/ 360 h 650"/>
                <a:gd name="T66" fmla="*/ 19 w 655"/>
                <a:gd name="T67" fmla="*/ 392 h 650"/>
                <a:gd name="T68" fmla="*/ 6 w 655"/>
                <a:gd name="T69" fmla="*/ 420 h 650"/>
                <a:gd name="T70" fmla="*/ 28 w 655"/>
                <a:gd name="T71" fmla="*/ 475 h 650"/>
                <a:gd name="T72" fmla="*/ 55 w 655"/>
                <a:gd name="T73" fmla="*/ 489 h 650"/>
                <a:gd name="T74" fmla="*/ 122 w 655"/>
                <a:gd name="T75" fmla="*/ 472 h 650"/>
                <a:gd name="T76" fmla="*/ 165 w 655"/>
                <a:gd name="T77" fmla="*/ 496 h 650"/>
                <a:gd name="T78" fmla="*/ 173 w 655"/>
                <a:gd name="T79" fmla="*/ 531 h 650"/>
                <a:gd name="T80" fmla="*/ 156 w 655"/>
                <a:gd name="T81" fmla="*/ 592 h 650"/>
                <a:gd name="T82" fmla="*/ 167 w 655"/>
                <a:gd name="T83" fmla="*/ 617 h 650"/>
                <a:gd name="T84" fmla="*/ 223 w 655"/>
                <a:gd name="T85" fmla="*/ 641 h 650"/>
                <a:gd name="T86" fmla="*/ 250 w 655"/>
                <a:gd name="T87" fmla="*/ 635 h 650"/>
                <a:gd name="T88" fmla="*/ 286 w 655"/>
                <a:gd name="T89" fmla="*/ 574 h 650"/>
                <a:gd name="T90" fmla="*/ 327 w 655"/>
                <a:gd name="T91" fmla="*/ 560 h 650"/>
                <a:gd name="T92" fmla="*/ 366 w 655"/>
                <a:gd name="T93" fmla="*/ 581 h 650"/>
                <a:gd name="T94" fmla="*/ 394 w 655"/>
                <a:gd name="T95" fmla="*/ 632 h 650"/>
                <a:gd name="T96" fmla="*/ 416 w 655"/>
                <a:gd name="T97" fmla="*/ 645 h 650"/>
                <a:gd name="T98" fmla="*/ 480 w 655"/>
                <a:gd name="T99" fmla="*/ 621 h 650"/>
                <a:gd name="T100" fmla="*/ 491 w 655"/>
                <a:gd name="T101" fmla="*/ 598 h 650"/>
                <a:gd name="T102" fmla="*/ 475 w 655"/>
                <a:gd name="T103" fmla="*/ 517 h 650"/>
                <a:gd name="T104" fmla="*/ 498 w 655"/>
                <a:gd name="T105" fmla="*/ 487 h 650"/>
                <a:gd name="T106" fmla="*/ 532 w 655"/>
                <a:gd name="T107" fmla="*/ 476 h 650"/>
                <a:gd name="T108" fmla="*/ 589 w 655"/>
                <a:gd name="T109" fmla="*/ 492 h 650"/>
                <a:gd name="T110" fmla="*/ 614 w 655"/>
                <a:gd name="T111" fmla="*/ 489 h 650"/>
                <a:gd name="T112" fmla="*/ 644 w 655"/>
                <a:gd name="T113" fmla="*/ 429 h 650"/>
                <a:gd name="T114" fmla="*/ 245 w 655"/>
                <a:gd name="T115" fmla="*/ 514 h 650"/>
                <a:gd name="T116" fmla="*/ 136 w 655"/>
                <a:gd name="T117" fmla="*/ 242 h 650"/>
                <a:gd name="T118" fmla="*/ 408 w 655"/>
                <a:gd name="T119" fmla="*/ 133 h 650"/>
                <a:gd name="T120" fmla="*/ 517 w 655"/>
                <a:gd name="T121" fmla="*/ 405 h 650"/>
                <a:gd name="T122" fmla="*/ 245 w 655"/>
                <a:gd name="T123" fmla="*/ 514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31825" h="628650">
                  <a:moveTo>
                    <a:pt x="621214" y="414909"/>
                  </a:moveTo>
                  <a:cubicBezTo>
                    <a:pt x="627002" y="399435"/>
                    <a:pt x="613497" y="392664"/>
                    <a:pt x="613497" y="392664"/>
                  </a:cubicBezTo>
                  <a:cubicBezTo>
                    <a:pt x="613497" y="392664"/>
                    <a:pt x="591311" y="378157"/>
                    <a:pt x="566231" y="364617"/>
                  </a:cubicBezTo>
                  <a:cubicBezTo>
                    <a:pt x="541151" y="350110"/>
                    <a:pt x="542115" y="324964"/>
                    <a:pt x="542115" y="324964"/>
                  </a:cubicBezTo>
                  <a:cubicBezTo>
                    <a:pt x="536328" y="289179"/>
                    <a:pt x="555620" y="280475"/>
                    <a:pt x="555620" y="280475"/>
                  </a:cubicBezTo>
                  <a:cubicBezTo>
                    <a:pt x="619285" y="244690"/>
                    <a:pt x="619285" y="244690"/>
                    <a:pt x="619285" y="244690"/>
                  </a:cubicBezTo>
                  <a:cubicBezTo>
                    <a:pt x="631825" y="236953"/>
                    <a:pt x="627002" y="224380"/>
                    <a:pt x="627002" y="224380"/>
                  </a:cubicBezTo>
                  <a:cubicBezTo>
                    <a:pt x="602886" y="165383"/>
                    <a:pt x="602886" y="165383"/>
                    <a:pt x="602886" y="165383"/>
                  </a:cubicBezTo>
                  <a:cubicBezTo>
                    <a:pt x="596134" y="148942"/>
                    <a:pt x="576842" y="155712"/>
                    <a:pt x="576842" y="155712"/>
                  </a:cubicBezTo>
                  <a:cubicBezTo>
                    <a:pt x="513177" y="171186"/>
                    <a:pt x="513177" y="171186"/>
                    <a:pt x="513177" y="171186"/>
                  </a:cubicBezTo>
                  <a:cubicBezTo>
                    <a:pt x="501602" y="174088"/>
                    <a:pt x="477486" y="155712"/>
                    <a:pt x="477486" y="155712"/>
                  </a:cubicBezTo>
                  <a:cubicBezTo>
                    <a:pt x="463981" y="146040"/>
                    <a:pt x="460123" y="126697"/>
                    <a:pt x="460123" y="126697"/>
                  </a:cubicBezTo>
                  <a:cubicBezTo>
                    <a:pt x="480380" y="48358"/>
                    <a:pt x="480380" y="48358"/>
                    <a:pt x="480380" y="48358"/>
                  </a:cubicBezTo>
                  <a:cubicBezTo>
                    <a:pt x="483274" y="37719"/>
                    <a:pt x="471698" y="29982"/>
                    <a:pt x="471698" y="29982"/>
                  </a:cubicBezTo>
                  <a:cubicBezTo>
                    <a:pt x="413821" y="5803"/>
                    <a:pt x="413821" y="5803"/>
                    <a:pt x="413821" y="5803"/>
                  </a:cubicBezTo>
                  <a:cubicBezTo>
                    <a:pt x="399352" y="0"/>
                    <a:pt x="392600" y="13540"/>
                    <a:pt x="392600" y="13540"/>
                  </a:cubicBezTo>
                  <a:cubicBezTo>
                    <a:pt x="390670" y="17409"/>
                    <a:pt x="354015" y="78339"/>
                    <a:pt x="354015" y="78339"/>
                  </a:cubicBezTo>
                  <a:cubicBezTo>
                    <a:pt x="349192" y="84142"/>
                    <a:pt x="325076" y="87044"/>
                    <a:pt x="325076" y="87044"/>
                  </a:cubicBezTo>
                  <a:cubicBezTo>
                    <a:pt x="301926" y="90912"/>
                    <a:pt x="284562" y="77372"/>
                    <a:pt x="284562" y="77372"/>
                  </a:cubicBezTo>
                  <a:cubicBezTo>
                    <a:pt x="248872" y="12573"/>
                    <a:pt x="248872" y="12573"/>
                    <a:pt x="248872" y="12573"/>
                  </a:cubicBezTo>
                  <a:cubicBezTo>
                    <a:pt x="245013" y="1934"/>
                    <a:pt x="230544" y="2901"/>
                    <a:pt x="230544" y="2901"/>
                  </a:cubicBezTo>
                  <a:cubicBezTo>
                    <a:pt x="166879" y="27080"/>
                    <a:pt x="166879" y="27080"/>
                    <a:pt x="166879" y="27080"/>
                  </a:cubicBezTo>
                  <a:cubicBezTo>
                    <a:pt x="153374" y="33850"/>
                    <a:pt x="157233" y="52226"/>
                    <a:pt x="157233" y="52226"/>
                  </a:cubicBezTo>
                  <a:cubicBezTo>
                    <a:pt x="170737" y="114124"/>
                    <a:pt x="170737" y="114124"/>
                    <a:pt x="170737" y="114124"/>
                  </a:cubicBezTo>
                  <a:cubicBezTo>
                    <a:pt x="177490" y="131533"/>
                    <a:pt x="156268" y="152810"/>
                    <a:pt x="156268" y="152810"/>
                  </a:cubicBezTo>
                  <a:cubicBezTo>
                    <a:pt x="142764" y="167318"/>
                    <a:pt x="121542" y="168285"/>
                    <a:pt x="121542" y="168285"/>
                  </a:cubicBezTo>
                  <a:cubicBezTo>
                    <a:pt x="59806" y="147975"/>
                    <a:pt x="59806" y="147975"/>
                    <a:pt x="59806" y="147975"/>
                  </a:cubicBezTo>
                  <a:cubicBezTo>
                    <a:pt x="37620" y="142172"/>
                    <a:pt x="30868" y="161515"/>
                    <a:pt x="30868" y="161515"/>
                  </a:cubicBezTo>
                  <a:cubicBezTo>
                    <a:pt x="7717" y="212774"/>
                    <a:pt x="7717" y="212774"/>
                    <a:pt x="7717" y="212774"/>
                  </a:cubicBezTo>
                  <a:cubicBezTo>
                    <a:pt x="965" y="231150"/>
                    <a:pt x="18328" y="239854"/>
                    <a:pt x="18328" y="239854"/>
                  </a:cubicBezTo>
                  <a:cubicBezTo>
                    <a:pt x="71382" y="271770"/>
                    <a:pt x="71382" y="271770"/>
                    <a:pt x="71382" y="271770"/>
                  </a:cubicBezTo>
                  <a:cubicBezTo>
                    <a:pt x="90674" y="282409"/>
                    <a:pt x="86816" y="313358"/>
                    <a:pt x="86816" y="313358"/>
                  </a:cubicBezTo>
                  <a:cubicBezTo>
                    <a:pt x="87780" y="341405"/>
                    <a:pt x="72346" y="348175"/>
                    <a:pt x="72346" y="348175"/>
                  </a:cubicBezTo>
                  <a:cubicBezTo>
                    <a:pt x="18328" y="379124"/>
                    <a:pt x="18328" y="379124"/>
                    <a:pt x="18328" y="379124"/>
                  </a:cubicBezTo>
                  <a:cubicBezTo>
                    <a:pt x="0" y="387829"/>
                    <a:pt x="5788" y="406205"/>
                    <a:pt x="5788" y="406205"/>
                  </a:cubicBezTo>
                  <a:cubicBezTo>
                    <a:pt x="27009" y="459398"/>
                    <a:pt x="27009" y="459398"/>
                    <a:pt x="27009" y="459398"/>
                  </a:cubicBezTo>
                  <a:cubicBezTo>
                    <a:pt x="39549" y="478741"/>
                    <a:pt x="53054" y="472938"/>
                    <a:pt x="53054" y="472938"/>
                  </a:cubicBezTo>
                  <a:cubicBezTo>
                    <a:pt x="117683" y="456497"/>
                    <a:pt x="117683" y="456497"/>
                    <a:pt x="117683" y="456497"/>
                  </a:cubicBezTo>
                  <a:cubicBezTo>
                    <a:pt x="141799" y="451661"/>
                    <a:pt x="159162" y="479708"/>
                    <a:pt x="159162" y="479708"/>
                  </a:cubicBezTo>
                  <a:cubicBezTo>
                    <a:pt x="174596" y="497117"/>
                    <a:pt x="166879" y="513559"/>
                    <a:pt x="166879" y="513559"/>
                  </a:cubicBezTo>
                  <a:cubicBezTo>
                    <a:pt x="150480" y="572555"/>
                    <a:pt x="150480" y="572555"/>
                    <a:pt x="150480" y="572555"/>
                  </a:cubicBezTo>
                  <a:cubicBezTo>
                    <a:pt x="145657" y="586095"/>
                    <a:pt x="161091" y="596734"/>
                    <a:pt x="161091" y="596734"/>
                  </a:cubicBezTo>
                  <a:cubicBezTo>
                    <a:pt x="215110" y="619946"/>
                    <a:pt x="215110" y="619946"/>
                    <a:pt x="215110" y="619946"/>
                  </a:cubicBezTo>
                  <a:cubicBezTo>
                    <a:pt x="234402" y="628650"/>
                    <a:pt x="241155" y="614143"/>
                    <a:pt x="241155" y="614143"/>
                  </a:cubicBezTo>
                  <a:cubicBezTo>
                    <a:pt x="275881" y="555146"/>
                    <a:pt x="275881" y="555146"/>
                    <a:pt x="275881" y="555146"/>
                  </a:cubicBezTo>
                  <a:cubicBezTo>
                    <a:pt x="286492" y="539672"/>
                    <a:pt x="315430" y="541606"/>
                    <a:pt x="315430" y="541606"/>
                  </a:cubicBezTo>
                  <a:cubicBezTo>
                    <a:pt x="344369" y="540639"/>
                    <a:pt x="353050" y="561916"/>
                    <a:pt x="353050" y="561916"/>
                  </a:cubicBezTo>
                  <a:cubicBezTo>
                    <a:pt x="380060" y="611241"/>
                    <a:pt x="380060" y="611241"/>
                    <a:pt x="380060" y="611241"/>
                  </a:cubicBezTo>
                  <a:cubicBezTo>
                    <a:pt x="384883" y="625749"/>
                    <a:pt x="401281" y="623814"/>
                    <a:pt x="401281" y="623814"/>
                  </a:cubicBezTo>
                  <a:cubicBezTo>
                    <a:pt x="463017" y="600603"/>
                    <a:pt x="463017" y="600603"/>
                    <a:pt x="463017" y="600603"/>
                  </a:cubicBezTo>
                  <a:cubicBezTo>
                    <a:pt x="478451" y="591898"/>
                    <a:pt x="473628" y="578358"/>
                    <a:pt x="473628" y="578358"/>
                  </a:cubicBezTo>
                  <a:cubicBezTo>
                    <a:pt x="458194" y="500019"/>
                    <a:pt x="458194" y="500019"/>
                    <a:pt x="458194" y="500019"/>
                  </a:cubicBezTo>
                  <a:cubicBezTo>
                    <a:pt x="456264" y="487446"/>
                    <a:pt x="480380" y="471004"/>
                    <a:pt x="480380" y="471004"/>
                  </a:cubicBezTo>
                  <a:cubicBezTo>
                    <a:pt x="496778" y="455529"/>
                    <a:pt x="513177" y="460365"/>
                    <a:pt x="513177" y="460365"/>
                  </a:cubicBezTo>
                  <a:cubicBezTo>
                    <a:pt x="568160" y="475840"/>
                    <a:pt x="568160" y="475840"/>
                    <a:pt x="568160" y="475840"/>
                  </a:cubicBezTo>
                  <a:cubicBezTo>
                    <a:pt x="588417" y="483577"/>
                    <a:pt x="592276" y="472938"/>
                    <a:pt x="592276" y="472938"/>
                  </a:cubicBezTo>
                  <a:cubicBezTo>
                    <a:pt x="592276" y="472938"/>
                    <a:pt x="615426" y="429416"/>
                    <a:pt x="621214" y="414909"/>
                  </a:cubicBezTo>
                  <a:close/>
                  <a:moveTo>
                    <a:pt x="236331" y="497117"/>
                  </a:moveTo>
                  <a:cubicBezTo>
                    <a:pt x="135047" y="453595"/>
                    <a:pt x="87780" y="335602"/>
                    <a:pt x="131188" y="234051"/>
                  </a:cubicBezTo>
                  <a:cubicBezTo>
                    <a:pt x="174596" y="132500"/>
                    <a:pt x="292279" y="85110"/>
                    <a:pt x="393564" y="128631"/>
                  </a:cubicBezTo>
                  <a:cubicBezTo>
                    <a:pt x="494849" y="172153"/>
                    <a:pt x="542115" y="290146"/>
                    <a:pt x="498708" y="391697"/>
                  </a:cubicBezTo>
                  <a:cubicBezTo>
                    <a:pt x="456264" y="493248"/>
                    <a:pt x="338581" y="540639"/>
                    <a:pt x="236331" y="4971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/>
            <a:lstStyle/>
            <a:p>
              <a:endParaRPr lang="en-US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Dikdörtgen 36"/>
            <p:cNvSpPr/>
            <p:nvPr/>
          </p:nvSpPr>
          <p:spPr>
            <a:xfrm>
              <a:off x="5025746" y="1324690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IDEA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Dikdörtgen 36"/>
            <p:cNvSpPr/>
            <p:nvPr/>
          </p:nvSpPr>
          <p:spPr>
            <a:xfrm>
              <a:off x="6611355" y="1324690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CREATE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Dikdörtgen 36"/>
            <p:cNvSpPr/>
            <p:nvPr/>
          </p:nvSpPr>
          <p:spPr>
            <a:xfrm>
              <a:off x="5025746" y="4126256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START UP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4" name="Dikdörtgen 36"/>
            <p:cNvSpPr/>
            <p:nvPr/>
          </p:nvSpPr>
          <p:spPr>
            <a:xfrm>
              <a:off x="6611355" y="4126256"/>
              <a:ext cx="1036918" cy="2031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en-US" sz="90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SUCCESS</a:t>
              </a:r>
              <a:endParaRPr lang="tr-TR" altLang="tr-TR" sz="9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35" name="TextBox 26"/>
          <p:cNvSpPr txBox="1"/>
          <p:nvPr/>
        </p:nvSpPr>
        <p:spPr>
          <a:xfrm>
            <a:off x="990600" y="250825"/>
            <a:ext cx="3479165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 b="1">
                <a:solidFill>
                  <a:srgbClr val="1C1C1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前端负责人有话要说</a:t>
            </a:r>
            <a:endParaRPr lang="zh-CN" altLang="zh-CN" sz="2400" b="1">
              <a:solidFill>
                <a:srgbClr val="1C1C1C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70510" y="1260475"/>
            <a:ext cx="511111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</a:rPr>
              <a:t>在这次软件工程团队作业完成抽乌龟纸牌游戏的开发过程中，我深切体会到了设计和开发的挑战。作为前端开发人员，我负责实现玩家卡牌互动的部分，但在这个过程中遇到了一些困难。一开始，我并没有完全理解如何设计和实现这部分功能，感到有些迷茫和不知所措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</a:rPr>
              <a:t>回顾整个开发过程，我们小组深感后悔没有选择一个比较成熟、有多人开发经验的游戏项目。这样的项目可能拥有更清晰的需求和设计文档，更完善的架构和代码结构，以及更丰富的开发经验和资源支持。相比之下，我们从零开始开发这个新游戏，可能导致了一些不必要的摸索和试错，增加了开发的复杂度和风险。这次经历让我更深刻地理解了软件工程开发的复杂性和挑战性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8"/>
          <p:cNvSpPr/>
          <p:nvPr/>
        </p:nvSpPr>
        <p:spPr>
          <a:xfrm>
            <a:off x="5971104" y="2894035"/>
            <a:ext cx="2317204" cy="15863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/>
          </a:ln>
          <a:effectLst/>
        </p:spPr>
        <p:txBody>
          <a:bodyPr lIns="0" tIns="0" rIns="0" bIns="0" anchor="ctr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>
              <a:defRPr/>
            </a:pPr>
            <a:endParaRPr lang="es-ES" altLang="es-ES" sz="21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AutoShape 9"/>
          <p:cNvSpPr/>
          <p:nvPr/>
        </p:nvSpPr>
        <p:spPr>
          <a:xfrm>
            <a:off x="4231277" y="2895483"/>
            <a:ext cx="2214317" cy="158321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/>
          </a:ln>
          <a:effectLst/>
        </p:spPr>
        <p:txBody>
          <a:bodyPr lIns="0" tIns="0" rIns="0" bIns="0" anchor="ctr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>
              <a:defRPr/>
            </a:pPr>
            <a:endParaRPr lang="es-ES" altLang="es-ES" sz="21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AutoShape 10"/>
          <p:cNvSpPr/>
          <p:nvPr/>
        </p:nvSpPr>
        <p:spPr>
          <a:xfrm>
            <a:off x="2601186" y="2894035"/>
            <a:ext cx="2053970" cy="15933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/>
          </a:ln>
          <a:effectLst/>
        </p:spPr>
        <p:txBody>
          <a:bodyPr lIns="0" tIns="0" rIns="0" bIns="0" anchor="ctr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>
              <a:defRPr/>
            </a:pPr>
            <a:endParaRPr lang="es-ES" altLang="es-ES" sz="21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AutoShape 11"/>
          <p:cNvSpPr/>
          <p:nvPr/>
        </p:nvSpPr>
        <p:spPr>
          <a:xfrm>
            <a:off x="882381" y="2894035"/>
            <a:ext cx="1864982" cy="1604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/>
          </a:ln>
          <a:effectLst/>
        </p:spPr>
        <p:txBody>
          <a:bodyPr lIns="0" tIns="0" rIns="0" bIns="0" anchor="ctr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>
              <a:defRPr/>
            </a:pPr>
            <a:endParaRPr lang="es-ES" altLang="es-ES" sz="21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6" name="Group 85"/>
          <p:cNvGrpSpPr/>
          <p:nvPr/>
        </p:nvGrpSpPr>
        <p:grpSpPr>
          <a:xfrm>
            <a:off x="846470" y="2793325"/>
            <a:ext cx="360117" cy="360164"/>
            <a:chOff x="2255370" y="6982392"/>
            <a:chExt cx="960187" cy="960436"/>
          </a:xfrm>
        </p:grpSpPr>
        <p:sp>
          <p:nvSpPr>
            <p:cNvPr id="7" name="AutoShape 13"/>
            <p:cNvSpPr/>
            <p:nvPr/>
          </p:nvSpPr>
          <p:spPr>
            <a:xfrm>
              <a:off x="2255370" y="6982392"/>
              <a:ext cx="960187" cy="960436"/>
            </a:xfrm>
            <a:custGeom>
              <a:avLst/>
              <a:gdLst/>
              <a:ahLst/>
              <a:cxnLst/>
              <a:rect l="0" t="0" r="r" b="b"/>
              <a:pathLst>
                <a:path w="960187" h="960436">
                  <a:moveTo>
                    <a:pt x="819518" y="140608"/>
                  </a:moveTo>
                  <a:cubicBezTo>
                    <a:pt x="1006979" y="328166"/>
                    <a:pt x="1006979" y="632173"/>
                    <a:pt x="819518" y="819731"/>
                  </a:cubicBezTo>
                  <a:cubicBezTo>
                    <a:pt x="632009" y="1007289"/>
                    <a:pt x="328081" y="1007289"/>
                    <a:pt x="140571" y="819731"/>
                  </a:cubicBezTo>
                  <a:cubicBezTo>
                    <a:pt x="-46890" y="632173"/>
                    <a:pt x="-46890" y="328166"/>
                    <a:pt x="140571" y="140608"/>
                  </a:cubicBezTo>
                  <a:cubicBezTo>
                    <a:pt x="328081" y="-46902"/>
                    <a:pt x="632009" y="-46902"/>
                    <a:pt x="819518" y="140608"/>
                  </a:cubicBezTo>
                </a:path>
              </a:pathLst>
            </a:custGeom>
            <a:solidFill>
              <a:schemeClr val="accent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altLang="es-ES" sz="21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" name="AutoShape 14"/>
            <p:cNvSpPr/>
            <p:nvPr/>
          </p:nvSpPr>
          <p:spPr>
            <a:xfrm>
              <a:off x="2550688" y="7255500"/>
              <a:ext cx="414109" cy="414214"/>
            </a:xfrm>
            <a:custGeom>
              <a:avLst/>
              <a:gdLst/>
              <a:ahLst/>
              <a:cxnLst/>
              <a:rect l="0" t="0" r="r" b="b"/>
              <a:pathLst>
                <a:path w="414109" h="414214">
                  <a:moveTo>
                    <a:pt x="353441" y="60641"/>
                  </a:moveTo>
                  <a:cubicBezTo>
                    <a:pt x="434310" y="141530"/>
                    <a:pt x="434310" y="272642"/>
                    <a:pt x="353441" y="353531"/>
                  </a:cubicBezTo>
                  <a:cubicBezTo>
                    <a:pt x="272572" y="434421"/>
                    <a:pt x="141494" y="434421"/>
                    <a:pt x="60625" y="353531"/>
                  </a:cubicBezTo>
                  <a:cubicBezTo>
                    <a:pt x="-20223" y="272642"/>
                    <a:pt x="-20223" y="141530"/>
                    <a:pt x="60625" y="60641"/>
                  </a:cubicBezTo>
                  <a:cubicBezTo>
                    <a:pt x="141494" y="-20228"/>
                    <a:pt x="272572" y="-20228"/>
                    <a:pt x="353441" y="60641"/>
                  </a:cubicBezTo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altLang="es-ES" sz="21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9" name="Group 88"/>
          <p:cNvGrpSpPr/>
          <p:nvPr/>
        </p:nvGrpSpPr>
        <p:grpSpPr>
          <a:xfrm>
            <a:off x="6362033" y="2793325"/>
            <a:ext cx="360117" cy="360164"/>
            <a:chOff x="17184419" y="6982392"/>
            <a:chExt cx="960187" cy="960436"/>
          </a:xfrm>
        </p:grpSpPr>
        <p:sp>
          <p:nvSpPr>
            <p:cNvPr id="10" name="AutoShape 16"/>
            <p:cNvSpPr/>
            <p:nvPr/>
          </p:nvSpPr>
          <p:spPr>
            <a:xfrm>
              <a:off x="17184419" y="6982392"/>
              <a:ext cx="960187" cy="960436"/>
            </a:xfrm>
            <a:custGeom>
              <a:avLst/>
              <a:gdLst/>
              <a:ahLst/>
              <a:cxnLst/>
              <a:rect l="0" t="0" r="r" b="b"/>
              <a:pathLst>
                <a:path w="960187" h="960436">
                  <a:moveTo>
                    <a:pt x="819518" y="140608"/>
                  </a:moveTo>
                  <a:cubicBezTo>
                    <a:pt x="1006979" y="328166"/>
                    <a:pt x="1006979" y="632173"/>
                    <a:pt x="819518" y="819731"/>
                  </a:cubicBezTo>
                  <a:cubicBezTo>
                    <a:pt x="632009" y="1007289"/>
                    <a:pt x="328081" y="1007289"/>
                    <a:pt x="140571" y="819731"/>
                  </a:cubicBezTo>
                  <a:cubicBezTo>
                    <a:pt x="-46890" y="632173"/>
                    <a:pt x="-46890" y="328166"/>
                    <a:pt x="140571" y="140608"/>
                  </a:cubicBezTo>
                  <a:cubicBezTo>
                    <a:pt x="328081" y="-46902"/>
                    <a:pt x="632009" y="-46902"/>
                    <a:pt x="819518" y="140608"/>
                  </a:cubicBezTo>
                </a:path>
              </a:pathLst>
            </a:custGeom>
            <a:solidFill>
              <a:schemeClr val="accent4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altLang="es-ES" sz="21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" name="AutoShape 17"/>
            <p:cNvSpPr/>
            <p:nvPr/>
          </p:nvSpPr>
          <p:spPr>
            <a:xfrm>
              <a:off x="17457458" y="7255500"/>
              <a:ext cx="414109" cy="414214"/>
            </a:xfrm>
            <a:custGeom>
              <a:avLst/>
              <a:gdLst/>
              <a:ahLst/>
              <a:cxnLst/>
              <a:rect l="0" t="0" r="r" b="b"/>
              <a:pathLst>
                <a:path w="414109" h="414214">
                  <a:moveTo>
                    <a:pt x="353441" y="60641"/>
                  </a:moveTo>
                  <a:cubicBezTo>
                    <a:pt x="434310" y="141530"/>
                    <a:pt x="434310" y="272642"/>
                    <a:pt x="353441" y="353531"/>
                  </a:cubicBezTo>
                  <a:cubicBezTo>
                    <a:pt x="272572" y="434421"/>
                    <a:pt x="141494" y="434421"/>
                    <a:pt x="60625" y="353531"/>
                  </a:cubicBezTo>
                  <a:cubicBezTo>
                    <a:pt x="-20223" y="272642"/>
                    <a:pt x="-20223" y="141530"/>
                    <a:pt x="60625" y="60641"/>
                  </a:cubicBezTo>
                  <a:cubicBezTo>
                    <a:pt x="141494" y="-20228"/>
                    <a:pt x="272572" y="-20228"/>
                    <a:pt x="353441" y="60641"/>
                  </a:cubicBezTo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altLang="es-ES" sz="21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" name="Group 86"/>
          <p:cNvGrpSpPr/>
          <p:nvPr/>
        </p:nvGrpSpPr>
        <p:grpSpPr>
          <a:xfrm>
            <a:off x="2709572" y="2793325"/>
            <a:ext cx="360117" cy="360164"/>
            <a:chOff x="7222994" y="6982392"/>
            <a:chExt cx="960187" cy="960436"/>
          </a:xfrm>
        </p:grpSpPr>
        <p:sp>
          <p:nvSpPr>
            <p:cNvPr id="13" name="AutoShape 19"/>
            <p:cNvSpPr/>
            <p:nvPr/>
          </p:nvSpPr>
          <p:spPr>
            <a:xfrm>
              <a:off x="7222994" y="6982392"/>
              <a:ext cx="960187" cy="960436"/>
            </a:xfrm>
            <a:custGeom>
              <a:avLst/>
              <a:gdLst/>
              <a:ahLst/>
              <a:cxnLst/>
              <a:rect l="0" t="0" r="r" b="b"/>
              <a:pathLst>
                <a:path w="960187" h="960436">
                  <a:moveTo>
                    <a:pt x="819518" y="140608"/>
                  </a:moveTo>
                  <a:cubicBezTo>
                    <a:pt x="1006979" y="328166"/>
                    <a:pt x="1006979" y="632173"/>
                    <a:pt x="819518" y="819731"/>
                  </a:cubicBezTo>
                  <a:cubicBezTo>
                    <a:pt x="632009" y="1007289"/>
                    <a:pt x="328081" y="1007289"/>
                    <a:pt x="140571" y="819731"/>
                  </a:cubicBezTo>
                  <a:cubicBezTo>
                    <a:pt x="-46890" y="632173"/>
                    <a:pt x="-46890" y="328166"/>
                    <a:pt x="140571" y="140608"/>
                  </a:cubicBezTo>
                  <a:cubicBezTo>
                    <a:pt x="328081" y="-46902"/>
                    <a:pt x="632009" y="-46902"/>
                    <a:pt x="819518" y="140608"/>
                  </a:cubicBezTo>
                </a:path>
              </a:pathLst>
            </a:custGeom>
            <a:solidFill>
              <a:schemeClr val="accent2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altLang="es-ES" sz="21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AutoShape 20"/>
            <p:cNvSpPr/>
            <p:nvPr/>
          </p:nvSpPr>
          <p:spPr>
            <a:xfrm>
              <a:off x="7496033" y="7255500"/>
              <a:ext cx="414109" cy="414214"/>
            </a:xfrm>
            <a:custGeom>
              <a:avLst/>
              <a:gdLst/>
              <a:ahLst/>
              <a:cxnLst/>
              <a:rect l="0" t="0" r="r" b="b"/>
              <a:pathLst>
                <a:path w="414109" h="414214">
                  <a:moveTo>
                    <a:pt x="353441" y="60641"/>
                  </a:moveTo>
                  <a:cubicBezTo>
                    <a:pt x="434310" y="141530"/>
                    <a:pt x="434310" y="272642"/>
                    <a:pt x="353441" y="353531"/>
                  </a:cubicBezTo>
                  <a:cubicBezTo>
                    <a:pt x="272572" y="434421"/>
                    <a:pt x="141494" y="434421"/>
                    <a:pt x="60625" y="353531"/>
                  </a:cubicBezTo>
                  <a:cubicBezTo>
                    <a:pt x="-20223" y="272642"/>
                    <a:pt x="-20223" y="141530"/>
                    <a:pt x="60625" y="60641"/>
                  </a:cubicBezTo>
                  <a:cubicBezTo>
                    <a:pt x="141494" y="-20228"/>
                    <a:pt x="272572" y="-20228"/>
                    <a:pt x="353441" y="60641"/>
                  </a:cubicBezTo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altLang="es-ES" sz="21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5" name="Group 87"/>
          <p:cNvGrpSpPr/>
          <p:nvPr/>
        </p:nvGrpSpPr>
        <p:grpSpPr>
          <a:xfrm>
            <a:off x="4596856" y="2793325"/>
            <a:ext cx="359263" cy="360164"/>
            <a:chOff x="12255091" y="6982392"/>
            <a:chExt cx="957910" cy="960436"/>
          </a:xfrm>
        </p:grpSpPr>
        <p:sp>
          <p:nvSpPr>
            <p:cNvPr id="16" name="AutoShape 28"/>
            <p:cNvSpPr/>
            <p:nvPr/>
          </p:nvSpPr>
          <p:spPr>
            <a:xfrm>
              <a:off x="12255091" y="6982392"/>
              <a:ext cx="957910" cy="960436"/>
            </a:xfrm>
            <a:custGeom>
              <a:avLst/>
              <a:gdLst/>
              <a:ahLst/>
              <a:cxnLst/>
              <a:rect l="0" t="0" r="r" b="b"/>
              <a:pathLst>
                <a:path w="957910" h="960436">
                  <a:moveTo>
                    <a:pt x="817575" y="140608"/>
                  </a:moveTo>
                  <a:cubicBezTo>
                    <a:pt x="1004591" y="328166"/>
                    <a:pt x="1004591" y="632173"/>
                    <a:pt x="817575" y="819731"/>
                  </a:cubicBezTo>
                  <a:cubicBezTo>
                    <a:pt x="630510" y="1007289"/>
                    <a:pt x="327303" y="1007289"/>
                    <a:pt x="140238" y="819731"/>
                  </a:cubicBezTo>
                  <a:cubicBezTo>
                    <a:pt x="-46778" y="632173"/>
                    <a:pt x="-46778" y="328166"/>
                    <a:pt x="140238" y="140608"/>
                  </a:cubicBezTo>
                  <a:cubicBezTo>
                    <a:pt x="327303" y="-46902"/>
                    <a:pt x="630510" y="-46902"/>
                    <a:pt x="817575" y="140608"/>
                  </a:cubicBezTo>
                </a:path>
              </a:pathLst>
            </a:custGeom>
            <a:solidFill>
              <a:schemeClr val="accent3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altLang="es-ES" sz="21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7" name="AutoShape 29"/>
            <p:cNvSpPr/>
            <p:nvPr/>
          </p:nvSpPr>
          <p:spPr>
            <a:xfrm>
              <a:off x="12525854" y="7255500"/>
              <a:ext cx="416385" cy="414214"/>
            </a:xfrm>
            <a:custGeom>
              <a:avLst/>
              <a:gdLst/>
              <a:ahLst/>
              <a:cxnLst/>
              <a:rect l="0" t="0" r="r" b="b"/>
              <a:pathLst>
                <a:path w="416385" h="414214">
                  <a:moveTo>
                    <a:pt x="355384" y="60641"/>
                  </a:moveTo>
                  <a:cubicBezTo>
                    <a:pt x="436697" y="141530"/>
                    <a:pt x="436697" y="272642"/>
                    <a:pt x="355384" y="353531"/>
                  </a:cubicBezTo>
                  <a:cubicBezTo>
                    <a:pt x="274071" y="434421"/>
                    <a:pt x="142272" y="434421"/>
                    <a:pt x="60959" y="353531"/>
                  </a:cubicBezTo>
                  <a:cubicBezTo>
                    <a:pt x="-20334" y="272642"/>
                    <a:pt x="-20334" y="141530"/>
                    <a:pt x="60959" y="60641"/>
                  </a:cubicBezTo>
                  <a:cubicBezTo>
                    <a:pt x="142272" y="-20228"/>
                    <a:pt x="274071" y="-20228"/>
                    <a:pt x="355384" y="60641"/>
                  </a:cubicBezTo>
                </a:path>
              </a:pathLst>
            </a:custGeom>
            <a:solidFill>
              <a:schemeClr val="bg1"/>
            </a:solidFill>
            <a:ln w="25400" cap="flat" cmpd="sng">
              <a:solidFill>
                <a:srgbClr val="000000">
                  <a:alpha val="0"/>
                </a:srgbClr>
              </a:solidFill>
              <a:prstDash val="solid"/>
              <a:miter/>
            </a:ln>
            <a:effectLst/>
          </p:spPr>
          <p:txBody>
            <a:bodyPr lIns="0" tIns="0" rIns="0" bIns="0" anchor="ctr"/>
            <a:lstStyle/>
            <a:p>
              <a:pPr>
                <a:defRPr/>
              </a:pPr>
              <a:endParaRPr lang="es-ES" altLang="es-ES" sz="21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18" name="AutoShape 54"/>
          <p:cNvSpPr/>
          <p:nvPr/>
        </p:nvSpPr>
        <p:spPr>
          <a:xfrm rot="21599989">
            <a:off x="933291" y="2636667"/>
            <a:ext cx="186904" cy="125016"/>
          </a:xfrm>
          <a:custGeom>
            <a:avLst/>
            <a:gdLst/>
            <a:ahLst/>
            <a:cxnLst/>
            <a:rect l="0" t="0" r="r" b="b"/>
            <a:pathLst>
              <a:path w="186904" h="125016">
                <a:moveTo>
                  <a:pt x="11560" y="125010"/>
                </a:moveTo>
                <a:cubicBezTo>
                  <a:pt x="8385" y="125010"/>
                  <a:pt x="5685" y="123656"/>
                  <a:pt x="3392" y="120907"/>
                </a:cubicBezTo>
                <a:cubicBezTo>
                  <a:pt x="1142" y="118076"/>
                  <a:pt x="0" y="114801"/>
                  <a:pt x="0" y="110957"/>
                </a:cubicBezTo>
                <a:cubicBezTo>
                  <a:pt x="0" y="106958"/>
                  <a:pt x="1168" y="103642"/>
                  <a:pt x="3487" y="100817"/>
                </a:cubicBezTo>
                <a:lnTo>
                  <a:pt x="84981" y="4144"/>
                </a:lnTo>
                <a:cubicBezTo>
                  <a:pt x="87300" y="1389"/>
                  <a:pt x="90095" y="0"/>
                  <a:pt x="93365" y="0"/>
                </a:cubicBezTo>
                <a:cubicBezTo>
                  <a:pt x="96706" y="0"/>
                  <a:pt x="99535" y="1389"/>
                  <a:pt x="101880" y="4144"/>
                </a:cubicBezTo>
                <a:lnTo>
                  <a:pt x="183408" y="100817"/>
                </a:lnTo>
                <a:cubicBezTo>
                  <a:pt x="185727" y="103642"/>
                  <a:pt x="186904" y="106958"/>
                  <a:pt x="186904" y="110957"/>
                </a:cubicBezTo>
                <a:cubicBezTo>
                  <a:pt x="186904" y="114685"/>
                  <a:pt x="185753" y="117926"/>
                  <a:pt x="183469" y="120791"/>
                </a:cubicBezTo>
                <a:cubicBezTo>
                  <a:pt x="181210" y="123621"/>
                  <a:pt x="178476" y="125010"/>
                  <a:pt x="175335" y="125010"/>
                </a:cubicBezTo>
                <a:lnTo>
                  <a:pt x="11560" y="12501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14285" tIns="14285" rIns="14285" bIns="14285" anchor="ctr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defTabSz="171450">
              <a:defRPr/>
            </a:pPr>
            <a:endParaRPr lang="es-ES" altLang="es-ES" sz="1125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AutoShape 55"/>
          <p:cNvSpPr/>
          <p:nvPr/>
        </p:nvSpPr>
        <p:spPr>
          <a:xfrm rot="21599989">
            <a:off x="4678877" y="2636667"/>
            <a:ext cx="187500" cy="125016"/>
          </a:xfrm>
          <a:custGeom>
            <a:avLst/>
            <a:gdLst/>
            <a:ahLst/>
            <a:cxnLst/>
            <a:rect l="0" t="0" r="r" b="b"/>
            <a:pathLst>
              <a:path w="187500" h="125016">
                <a:moveTo>
                  <a:pt x="11597" y="125010"/>
                </a:moveTo>
                <a:cubicBezTo>
                  <a:pt x="8411" y="125010"/>
                  <a:pt x="5703" y="123656"/>
                  <a:pt x="3403" y="120907"/>
                </a:cubicBezTo>
                <a:cubicBezTo>
                  <a:pt x="1146" y="118076"/>
                  <a:pt x="0" y="114801"/>
                  <a:pt x="0" y="110957"/>
                </a:cubicBezTo>
                <a:cubicBezTo>
                  <a:pt x="0" y="106958"/>
                  <a:pt x="1172" y="103642"/>
                  <a:pt x="3498" y="100817"/>
                </a:cubicBezTo>
                <a:lnTo>
                  <a:pt x="85252" y="4144"/>
                </a:lnTo>
                <a:cubicBezTo>
                  <a:pt x="87578" y="1389"/>
                  <a:pt x="90382" y="0"/>
                  <a:pt x="93663" y="0"/>
                </a:cubicBezTo>
                <a:cubicBezTo>
                  <a:pt x="97014" y="0"/>
                  <a:pt x="99852" y="1389"/>
                  <a:pt x="102205" y="4144"/>
                </a:cubicBezTo>
                <a:lnTo>
                  <a:pt x="183993" y="100817"/>
                </a:lnTo>
                <a:cubicBezTo>
                  <a:pt x="186319" y="103642"/>
                  <a:pt x="187500" y="106958"/>
                  <a:pt x="187500" y="110957"/>
                </a:cubicBezTo>
                <a:cubicBezTo>
                  <a:pt x="187500" y="114685"/>
                  <a:pt x="186345" y="117926"/>
                  <a:pt x="184054" y="120791"/>
                </a:cubicBezTo>
                <a:cubicBezTo>
                  <a:pt x="181788" y="123621"/>
                  <a:pt x="179045" y="125010"/>
                  <a:pt x="175894" y="125010"/>
                </a:cubicBezTo>
                <a:lnTo>
                  <a:pt x="11597" y="12501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lIns="14285" tIns="14285" rIns="14285" bIns="14285" anchor="ctr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defTabSz="171450">
              <a:defRPr/>
            </a:pPr>
            <a:endParaRPr lang="es-ES" altLang="es-ES" sz="1125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AutoShape 59"/>
          <p:cNvSpPr/>
          <p:nvPr/>
        </p:nvSpPr>
        <p:spPr>
          <a:xfrm rot="10799989">
            <a:off x="6452348" y="3191436"/>
            <a:ext cx="187500" cy="125016"/>
          </a:xfrm>
          <a:custGeom>
            <a:avLst/>
            <a:gdLst/>
            <a:ahLst/>
            <a:cxnLst/>
            <a:rect l="0" t="0" r="r" b="b"/>
            <a:pathLst>
              <a:path w="187500" h="125016">
                <a:moveTo>
                  <a:pt x="11597" y="125010"/>
                </a:moveTo>
                <a:cubicBezTo>
                  <a:pt x="8411" y="125010"/>
                  <a:pt x="5703" y="123656"/>
                  <a:pt x="3403" y="120907"/>
                </a:cubicBezTo>
                <a:cubicBezTo>
                  <a:pt x="1146" y="118076"/>
                  <a:pt x="0" y="114801"/>
                  <a:pt x="0" y="110957"/>
                </a:cubicBezTo>
                <a:cubicBezTo>
                  <a:pt x="0" y="106958"/>
                  <a:pt x="1172" y="103642"/>
                  <a:pt x="3498" y="100817"/>
                </a:cubicBezTo>
                <a:lnTo>
                  <a:pt x="85252" y="4144"/>
                </a:lnTo>
                <a:cubicBezTo>
                  <a:pt x="87578" y="1389"/>
                  <a:pt x="90382" y="0"/>
                  <a:pt x="93663" y="0"/>
                </a:cubicBezTo>
                <a:cubicBezTo>
                  <a:pt x="97014" y="0"/>
                  <a:pt x="99852" y="1389"/>
                  <a:pt x="102205" y="4144"/>
                </a:cubicBezTo>
                <a:lnTo>
                  <a:pt x="183993" y="100817"/>
                </a:lnTo>
                <a:cubicBezTo>
                  <a:pt x="186319" y="103642"/>
                  <a:pt x="187500" y="106958"/>
                  <a:pt x="187500" y="110957"/>
                </a:cubicBezTo>
                <a:cubicBezTo>
                  <a:pt x="187500" y="114685"/>
                  <a:pt x="186345" y="117926"/>
                  <a:pt x="184054" y="120791"/>
                </a:cubicBezTo>
                <a:cubicBezTo>
                  <a:pt x="181788" y="123621"/>
                  <a:pt x="179045" y="125010"/>
                  <a:pt x="175894" y="125010"/>
                </a:cubicBezTo>
                <a:lnTo>
                  <a:pt x="11597" y="12501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lIns="14285" tIns="14285" rIns="14285" bIns="14285" anchor="ctr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defTabSz="171450">
              <a:defRPr/>
            </a:pPr>
            <a:endParaRPr lang="es-ES" altLang="es-ES" sz="1125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AutoShape 60"/>
          <p:cNvSpPr/>
          <p:nvPr/>
        </p:nvSpPr>
        <p:spPr>
          <a:xfrm rot="10799989">
            <a:off x="2796776" y="3191436"/>
            <a:ext cx="187500" cy="125016"/>
          </a:xfrm>
          <a:custGeom>
            <a:avLst/>
            <a:gdLst/>
            <a:ahLst/>
            <a:cxnLst/>
            <a:rect l="0" t="0" r="r" b="b"/>
            <a:pathLst>
              <a:path w="187500" h="125016">
                <a:moveTo>
                  <a:pt x="11597" y="125010"/>
                </a:moveTo>
                <a:cubicBezTo>
                  <a:pt x="8411" y="125010"/>
                  <a:pt x="5703" y="123656"/>
                  <a:pt x="3403" y="120907"/>
                </a:cubicBezTo>
                <a:cubicBezTo>
                  <a:pt x="1146" y="118076"/>
                  <a:pt x="0" y="114801"/>
                  <a:pt x="0" y="110957"/>
                </a:cubicBezTo>
                <a:cubicBezTo>
                  <a:pt x="0" y="106958"/>
                  <a:pt x="1172" y="103642"/>
                  <a:pt x="3498" y="100817"/>
                </a:cubicBezTo>
                <a:lnTo>
                  <a:pt x="85252" y="4144"/>
                </a:lnTo>
                <a:cubicBezTo>
                  <a:pt x="87578" y="1389"/>
                  <a:pt x="90382" y="0"/>
                  <a:pt x="93663" y="0"/>
                </a:cubicBezTo>
                <a:cubicBezTo>
                  <a:pt x="97014" y="0"/>
                  <a:pt x="99852" y="1389"/>
                  <a:pt x="102205" y="4144"/>
                </a:cubicBezTo>
                <a:lnTo>
                  <a:pt x="183993" y="100817"/>
                </a:lnTo>
                <a:cubicBezTo>
                  <a:pt x="186319" y="103642"/>
                  <a:pt x="187500" y="106958"/>
                  <a:pt x="187500" y="110957"/>
                </a:cubicBezTo>
                <a:cubicBezTo>
                  <a:pt x="187500" y="114685"/>
                  <a:pt x="186345" y="117926"/>
                  <a:pt x="184054" y="120791"/>
                </a:cubicBezTo>
                <a:cubicBezTo>
                  <a:pt x="181788" y="123621"/>
                  <a:pt x="179045" y="125010"/>
                  <a:pt x="175894" y="125010"/>
                </a:cubicBezTo>
                <a:lnTo>
                  <a:pt x="11597" y="12501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14285" tIns="14285" rIns="14285" bIns="14285" anchor="ctr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defTabSz="171450">
              <a:defRPr/>
            </a:pPr>
            <a:endParaRPr lang="es-ES" altLang="es-ES" sz="1125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TextBox 56"/>
          <p:cNvSpPr txBox="1"/>
          <p:nvPr/>
        </p:nvSpPr>
        <p:spPr>
          <a:xfrm>
            <a:off x="6962206" y="433836"/>
            <a:ext cx="1799220" cy="530900"/>
          </a:xfrm>
          <a:prstGeom prst="rect">
            <a:avLst/>
          </a:prstGeom>
          <a:noFill/>
        </p:spPr>
        <p:txBody>
          <a:bodyPr wrap="square" lIns="68567" tIns="34283" rIns="68567" bIns="34283">
            <a:spAutoFit/>
          </a:bodyPr>
          <a:lstStyle/>
          <a:p>
            <a:pPr algn="ctr"/>
            <a:r>
              <a:rPr lang="zh-CN" altLang="en-US" sz="30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rPr>
              <a:t>目  录</a:t>
            </a:r>
            <a:endParaRPr lang="id-ID" altLang="id-ID" sz="300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5" name="Group 43"/>
          <p:cNvGrpSpPr/>
          <p:nvPr/>
        </p:nvGrpSpPr>
        <p:grpSpPr>
          <a:xfrm rot="5400000">
            <a:off x="614648" y="2129342"/>
            <a:ext cx="822960" cy="91428"/>
            <a:chOff x="2057400" y="2800350"/>
            <a:chExt cx="822960" cy="91440"/>
          </a:xfrm>
        </p:grpSpPr>
        <p:sp>
          <p:nvSpPr>
            <p:cNvPr id="26" name="Oval 44"/>
            <p:cNvSpPr/>
            <p:nvPr/>
          </p:nvSpPr>
          <p:spPr>
            <a:xfrm rot="5400000">
              <a:off x="2057400" y="2800350"/>
              <a:ext cx="91440" cy="914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x-none" altLang="x-none" sz="1015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27" name="Straight Connector 45"/>
            <p:cNvCxnSpPr/>
            <p:nvPr/>
          </p:nvCxnSpPr>
          <p:spPr>
            <a:xfrm flipV="1">
              <a:off x="2148840" y="2846070"/>
              <a:ext cx="73152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dash"/>
              <a:miter/>
            </a:ln>
          </p:spPr>
        </p:cxnSp>
      </p:grpSp>
      <p:sp>
        <p:nvSpPr>
          <p:cNvPr id="28" name="Rectangle 52"/>
          <p:cNvSpPr/>
          <p:nvPr/>
        </p:nvSpPr>
        <p:spPr>
          <a:xfrm>
            <a:off x="1076763" y="1590932"/>
            <a:ext cx="2044700" cy="450215"/>
          </a:xfrm>
          <a:prstGeom prst="rect">
            <a:avLst/>
          </a:prstGeom>
        </p:spPr>
        <p:txBody>
          <a:bodyPr wrap="none" lIns="82283" tIns="41141" rIns="82283" bIns="41141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en-US" altLang="en-US" sz="2400">
                <a:solidFill>
                  <a:srgbClr val="D83B4E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r>
              <a:rPr lang="zh-CN" altLang="en-US" sz="2400">
                <a:solidFill>
                  <a:srgbClr val="D83B4E"/>
                </a:solidFill>
                <a:latin typeface="微软雅黑" panose="020B0503020204020204" charset="-122"/>
                <a:ea typeface="微软雅黑" panose="020B0503020204020204" charset="-122"/>
              </a:rPr>
              <a:t>分工与计划</a:t>
            </a:r>
            <a:endParaRPr lang="zh-CN" altLang="en-US" sz="2400">
              <a:solidFill>
                <a:srgbClr val="D83B4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0" name="Group 63"/>
          <p:cNvGrpSpPr/>
          <p:nvPr/>
        </p:nvGrpSpPr>
        <p:grpSpPr>
          <a:xfrm rot="5400000">
            <a:off x="4356236" y="2130140"/>
            <a:ext cx="822960" cy="91428"/>
            <a:chOff x="2057400" y="2800350"/>
            <a:chExt cx="822960" cy="91440"/>
          </a:xfrm>
        </p:grpSpPr>
        <p:sp>
          <p:nvSpPr>
            <p:cNvPr id="31" name="Oval 64"/>
            <p:cNvSpPr/>
            <p:nvPr/>
          </p:nvSpPr>
          <p:spPr>
            <a:xfrm rot="5400000">
              <a:off x="2057400" y="2800350"/>
              <a:ext cx="91440" cy="9144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x-none" altLang="x-none" sz="1015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32" name="Straight Connector 65"/>
            <p:cNvCxnSpPr/>
            <p:nvPr/>
          </p:nvCxnSpPr>
          <p:spPr>
            <a:xfrm flipV="1">
              <a:off x="2148840" y="2846070"/>
              <a:ext cx="73152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dash"/>
              <a:miter/>
            </a:ln>
          </p:spPr>
        </p:cxnSp>
      </p:grpSp>
      <p:sp>
        <p:nvSpPr>
          <p:cNvPr id="33" name="Rectangle 66"/>
          <p:cNvSpPr/>
          <p:nvPr/>
        </p:nvSpPr>
        <p:spPr>
          <a:xfrm>
            <a:off x="4813430" y="1590221"/>
            <a:ext cx="2044700" cy="450215"/>
          </a:xfrm>
          <a:prstGeom prst="rect">
            <a:avLst/>
          </a:prstGeom>
        </p:spPr>
        <p:txBody>
          <a:bodyPr wrap="none" lIns="82283" tIns="41141" rIns="82283" bIns="41141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en-US" altLang="en-US" sz="2400">
                <a:solidFill>
                  <a:srgbClr val="D83B4E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r>
              <a:rPr lang="zh-CN" altLang="en-US" sz="2400">
                <a:solidFill>
                  <a:srgbClr val="D83B4E"/>
                </a:solidFill>
                <a:latin typeface="微软雅黑" panose="020B0503020204020204" charset="-122"/>
                <a:ea typeface="微软雅黑" panose="020B0503020204020204" charset="-122"/>
              </a:rPr>
              <a:t>架构与测试</a:t>
            </a:r>
            <a:endParaRPr lang="zh-CN" altLang="en-US" sz="2400">
              <a:solidFill>
                <a:srgbClr val="D83B4E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35" name="Group 68"/>
          <p:cNvGrpSpPr/>
          <p:nvPr/>
        </p:nvGrpSpPr>
        <p:grpSpPr>
          <a:xfrm rot="16200000">
            <a:off x="6134695" y="3716837"/>
            <a:ext cx="822960" cy="91428"/>
            <a:chOff x="2057400" y="2800350"/>
            <a:chExt cx="822960" cy="91440"/>
          </a:xfrm>
        </p:grpSpPr>
        <p:sp>
          <p:nvSpPr>
            <p:cNvPr id="36" name="Oval 69"/>
            <p:cNvSpPr/>
            <p:nvPr/>
          </p:nvSpPr>
          <p:spPr>
            <a:xfrm rot="5400000">
              <a:off x="2057400" y="2800350"/>
              <a:ext cx="91440" cy="9144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x-none" altLang="x-none" sz="1015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37" name="Straight Connector 70"/>
            <p:cNvCxnSpPr/>
            <p:nvPr/>
          </p:nvCxnSpPr>
          <p:spPr>
            <a:xfrm flipV="1">
              <a:off x="2148840" y="2846070"/>
              <a:ext cx="73152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dash"/>
              <a:miter/>
            </a:ln>
          </p:spPr>
        </p:cxnSp>
      </p:grpSp>
      <p:grpSp>
        <p:nvGrpSpPr>
          <p:cNvPr id="38" name="Group 71"/>
          <p:cNvGrpSpPr/>
          <p:nvPr/>
        </p:nvGrpSpPr>
        <p:grpSpPr>
          <a:xfrm rot="16200000">
            <a:off x="2485022" y="3716039"/>
            <a:ext cx="822960" cy="91428"/>
            <a:chOff x="2057400" y="2800350"/>
            <a:chExt cx="822960" cy="91440"/>
          </a:xfrm>
        </p:grpSpPr>
        <p:sp>
          <p:nvSpPr>
            <p:cNvPr id="39" name="Oval 72"/>
            <p:cNvSpPr/>
            <p:nvPr/>
          </p:nvSpPr>
          <p:spPr>
            <a:xfrm rot="5400000">
              <a:off x="2057400" y="2800350"/>
              <a:ext cx="91440" cy="914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lang="x-none" altLang="x-none" sz="1015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40" name="Straight Connector 73"/>
            <p:cNvCxnSpPr/>
            <p:nvPr/>
          </p:nvCxnSpPr>
          <p:spPr>
            <a:xfrm flipV="1">
              <a:off x="2148840" y="2846070"/>
              <a:ext cx="731520" cy="0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  <a:prstDash val="dash"/>
              <a:miter/>
            </a:ln>
          </p:spPr>
        </p:cxnSp>
      </p:grpSp>
      <p:sp>
        <p:nvSpPr>
          <p:cNvPr id="41" name="Rectangle 74"/>
          <p:cNvSpPr/>
          <p:nvPr/>
        </p:nvSpPr>
        <p:spPr>
          <a:xfrm>
            <a:off x="2942216" y="3908836"/>
            <a:ext cx="2044700" cy="450215"/>
          </a:xfrm>
          <a:prstGeom prst="rect">
            <a:avLst/>
          </a:prstGeom>
        </p:spPr>
        <p:txBody>
          <a:bodyPr wrap="none" lIns="82283" tIns="41141" rIns="82283" bIns="41141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en-US" altLang="en-US" sz="2400">
                <a:solidFill>
                  <a:srgbClr val="2B3C58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r>
              <a:rPr lang="zh-CN" altLang="en-US" sz="2400">
                <a:solidFill>
                  <a:srgbClr val="2B3C58"/>
                </a:solidFill>
                <a:latin typeface="微软雅黑" panose="020B0503020204020204" charset="-122"/>
                <a:ea typeface="微软雅黑" panose="020B0503020204020204" charset="-122"/>
              </a:rPr>
              <a:t>困难与解决</a:t>
            </a:r>
            <a:endParaRPr lang="zh-CN" altLang="en-US" sz="2400">
              <a:solidFill>
                <a:srgbClr val="2B3C5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3" name="Rectangle 76"/>
          <p:cNvSpPr/>
          <p:nvPr/>
        </p:nvSpPr>
        <p:spPr>
          <a:xfrm>
            <a:off x="6600243" y="3909636"/>
            <a:ext cx="1739900" cy="450215"/>
          </a:xfrm>
          <a:prstGeom prst="rect">
            <a:avLst/>
          </a:prstGeom>
        </p:spPr>
        <p:txBody>
          <a:bodyPr wrap="none" lIns="82283" tIns="41141" rIns="82283" bIns="41141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en-US" altLang="en-US" sz="2400">
                <a:solidFill>
                  <a:srgbClr val="2B3C58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r>
              <a:rPr lang="zh-CN" altLang="en-US" sz="2400">
                <a:solidFill>
                  <a:srgbClr val="2B3C58"/>
                </a:solidFill>
                <a:latin typeface="微软雅黑" panose="020B0503020204020204" charset="-122"/>
                <a:ea typeface="微软雅黑" panose="020B0503020204020204" charset="-122"/>
              </a:rPr>
              <a:t>成员感想</a:t>
            </a:r>
            <a:endParaRPr lang="zh-CN" altLang="en-US" sz="2400">
              <a:solidFill>
                <a:srgbClr val="2B3C58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0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500"/>
                            </p:stCondLst>
                            <p:childTnLst>
                              <p:par>
                                <p:cTn id="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sp>
        <p:nvSpPr>
          <p:cNvPr id="35" name="TextBox 26"/>
          <p:cNvSpPr txBox="1"/>
          <p:nvPr/>
        </p:nvSpPr>
        <p:spPr>
          <a:xfrm>
            <a:off x="990600" y="250825"/>
            <a:ext cx="3479165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 b="1">
                <a:solidFill>
                  <a:srgbClr val="1C1C1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接口的成员有话要说</a:t>
            </a:r>
            <a:endParaRPr lang="zh-CN" altLang="zh-CN" sz="2400" b="1">
              <a:solidFill>
                <a:srgbClr val="1C1C1C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3535" y="908050"/>
            <a:ext cx="8590915" cy="33515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在最近完成的项目开发过程中，我获得了许多宝贵的经验，不仅在技术层面上有所增长，更在项目管理和团队协作方面收获颇丰。这个项目是一个基于 Flask 和 Vue.js 的Web应用，旨在提供一个响应式和用户友好的数据分析平台</a:t>
            </a:r>
            <a:r>
              <a:rPr lang="zh-CN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项目伊始，我们的团队决定采用前后端分离的架构，这在技术选型上给予了我极大的学习机会。在后端，我们使用 Flask 框架，结合 SQLite 数据库处理数据存储和业务逻辑。Flask 的轻量级和灵活性为我们迅速搭建 RESTful API 提供了便利。同时，为了保证数据的安全传输，我深入学习了 JWT 认证机制，并负责在项目中实现了这一功能</a:t>
            </a:r>
            <a:r>
              <a:rPr lang="zh-CN"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在团队协作方面，我学会了如何更有效地沟通和协调。我们利用 Git 进行版本控制和代码审查，确保了代码质量。敏捷开发模式的引入，让我们能够快速迭代产品，及时响应用户反馈。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总的来说，这个项目不仅提高了我的编码能力，更加深了我对软件开发全周期的理解。我相信这些经验将对我的职业生涯产生长远的积极影响。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sp>
        <p:nvSpPr>
          <p:cNvPr id="35" name="TextBox 26"/>
          <p:cNvSpPr txBox="1"/>
          <p:nvPr/>
        </p:nvSpPr>
        <p:spPr>
          <a:xfrm>
            <a:off x="990600" y="250825"/>
            <a:ext cx="3479165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 b="1">
                <a:solidFill>
                  <a:srgbClr val="1C1C1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前端的成员有话要说</a:t>
            </a:r>
            <a:endParaRPr lang="zh-CN" altLang="zh-CN" sz="2400" b="1">
              <a:solidFill>
                <a:srgbClr val="1C1C1C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185" y="908050"/>
            <a:ext cx="8976995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在这次alpha冲刺中，我负责前端首页，注册页面的开发工作，这对我来说是一个很好的机会，因为我能够运用我新学到的vue框架知识。在这个过程中，我学到了很多东西，也遇到了一些挑战。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首先，我发现使用vue框架能够让我更加高效地开发页面，并且能够更好地组织和管理组件。我喜欢vue的响应式数据绑定和组件化的开发方式，这使得我能够更加灵活地构建页面，并且能够更容易地维护和修改代码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并且，在用vue框架的前提下，和其他小伙伴的对接也变得很轻松。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然而，在开发过程中，我也遇到了一些困难。比如，在使用vue-router进行页面路由管理时，我遇到了一些路由跳转的问题，需要花费一些时间来调试和解决。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并且在进行前后端连接的时候，该如何去连接也是完全没有学习过的。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但其中最大的困难就是由于我之前没有使用过vue框架，所以在一开始的时候可能会有一些不熟悉的地方，需要花费一些时间来学习和适应。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总的来说，这次alpha冲刺让我收获颇丰。我不仅学到了新的技术和知识，还锻炼了自己的解决问题的能力。我相信这次经历对我的职业发展和个人成长都是很有帮助的。希望未来能够有更多的机会来挑战自己，学习更多的新技术，不断提升自己的能力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sp>
        <p:nvSpPr>
          <p:cNvPr id="35" name="TextBox 26"/>
          <p:cNvSpPr txBox="1"/>
          <p:nvPr/>
        </p:nvSpPr>
        <p:spPr>
          <a:xfrm>
            <a:off x="990600" y="250825"/>
            <a:ext cx="3479165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 b="1">
                <a:solidFill>
                  <a:srgbClr val="1C1C1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其他成员有话要说</a:t>
            </a:r>
            <a:endParaRPr lang="zh-CN" altLang="zh-CN" sz="2400" b="1">
              <a:solidFill>
                <a:srgbClr val="1C1C1C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3185" y="908050"/>
            <a:ext cx="8976995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此次小组团队协作制作“抽乌龟牌”游戏项目中，我参与了前端开发，这不仅拓展了我的技术视野，也培养了多方面的能力。通过运用HTML、CSS和Vue.js，我建立了对网页开发的深刻理解。团队协作是这个过程中的关键，我学到了如何有效沟通、分享想法，以确保前后端的紧密协调。解决各种技术挑战的过程提高了我的问题解决能力，使我能更迅速地定位并解决代码中的逻辑错误，时间管理和任务分配是团队成功的关键因素，在有限的时间内高效地完成任务，以确保项目的顺利进行。这次项目不仅是技术层面的挑战，更是一次全方位的个人成长和团队协作的宝贵经历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在这次团队协作中我学会了使用vue框架进行前端页面的编写，由于我在很多方面都没什么经验，一开始时像无头苍蝇一样，好在能够在几次团队交流中吸收大家的想法和经验，学习了很多新知识。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开始时，需要花费时间和精力来理解和分析需求，良好的沟通和理解非常重要。需要选择合适的技术来满足设计的需求，以确保软件的功能和性能符合预期。需要Git来跟踪代码的更改和历史记录。需要收集反馈并分析结果，了解具体的需求和期望，并在项目中持续改进。大家需要经常沟通，分享信息、解决问题和协调行动，需要不断学习新的技术和工具以确保能够满足项目的需求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 fontAlgn="auto"/>
            <a:r>
              <a:rPr sz="160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整个大作业是一个不断学习和改进的过程，通过不断地实践和学习，不断提高。</a:t>
            </a:r>
            <a:endParaRPr sz="16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0" y="0"/>
            <a:ext cx="913588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218926" y="1877041"/>
            <a:ext cx="5499100" cy="8509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ctr" defTabSz="685800">
              <a:defRPr sz="4400" kern="1200">
                <a:solidFill>
                  <a:schemeClr val="bg1"/>
                </a:solidFill>
                <a:latin typeface="华文细黑" panose="02010600040101010101" charset="-122"/>
                <a:ea typeface="华文细黑" panose="02010600040101010101" charset="-122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50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明尚简体"/>
                <a:ea typeface="方正明尚简体"/>
              </a:rPr>
              <a:t>谢谢观看！</a:t>
            </a:r>
            <a:endParaRPr lang="zh-CN" altLang="zh-CN" sz="500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方正明尚简体"/>
              <a:ea typeface="方正明尚简体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0" y="0"/>
            <a:ext cx="913588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659686" y="3598547"/>
            <a:ext cx="5499100" cy="6140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ctr" defTabSz="685800">
              <a:defRPr sz="4400" kern="1200">
                <a:solidFill>
                  <a:schemeClr val="bg1"/>
                </a:solidFill>
                <a:latin typeface="华文细黑" panose="02010600040101010101" charset="-122"/>
                <a:ea typeface="华文细黑" panose="02010600040101010101" charset="-122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en-US" altLang="en-US" sz="3400">
                <a:solidFill>
                  <a:srgbClr val="D83B4E"/>
                </a:solidFill>
                <a:latin typeface="方正明尚简体"/>
                <a:ea typeface="方正明尚简体"/>
              </a:rPr>
              <a:t>01</a:t>
            </a:r>
            <a:r>
              <a:rPr lang="zh-CN" altLang="en-US" sz="3400">
                <a:solidFill>
                  <a:srgbClr val="D83B4E"/>
                </a:solidFill>
                <a:latin typeface="方正明尚简体"/>
                <a:ea typeface="宋体" panose="02010600030101010101" pitchFamily="2" charset="-122"/>
              </a:rPr>
              <a:t>分工与计划</a:t>
            </a:r>
            <a:endParaRPr lang="zh-CN" altLang="en-US" sz="3400">
              <a:solidFill>
                <a:srgbClr val="D83B4E"/>
              </a:solidFill>
              <a:latin typeface="方正明尚简体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sp>
        <p:nvSpPr>
          <p:cNvPr id="13" name="TextBox 26"/>
          <p:cNvSpPr txBox="1"/>
          <p:nvPr/>
        </p:nvSpPr>
        <p:spPr>
          <a:xfrm>
            <a:off x="990478" y="250771"/>
            <a:ext cx="18415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分工</a:t>
            </a:r>
            <a:endParaRPr lang="zh-CN" alt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819015" y="711200"/>
            <a:ext cx="4226560" cy="3729355"/>
            <a:chOff x="6573" y="872"/>
            <a:chExt cx="7283" cy="6577"/>
          </a:xfrm>
        </p:grpSpPr>
        <p:sp>
          <p:nvSpPr>
            <p:cNvPr id="15" name="椭圆 3"/>
            <p:cNvSpPr/>
            <p:nvPr/>
          </p:nvSpPr>
          <p:spPr>
            <a:xfrm>
              <a:off x="6636" y="872"/>
              <a:ext cx="2126" cy="2126"/>
            </a:xfrm>
            <a:prstGeom prst="ellipse">
              <a:avLst/>
            </a:prstGeom>
            <a:blipFill>
              <a:blip r:embed="rId1"/>
              <a:stretch>
                <a:fillRect/>
              </a:stretch>
            </a:blipFill>
            <a:ln>
              <a:noFill/>
            </a:ln>
          </p:spPr>
          <p:txBody>
            <a:bodyPr rot="0" vert="horz" wrap="square" lIns="91440" tIns="45720" rIns="91440" bIns="45720" numCol="1" spcCol="0" anchor="ctr" anchorCtr="0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6" name="椭圆 4"/>
            <p:cNvSpPr/>
            <p:nvPr/>
          </p:nvSpPr>
          <p:spPr>
            <a:xfrm>
              <a:off x="11631" y="872"/>
              <a:ext cx="2126" cy="2126"/>
            </a:xfrm>
            <a:prstGeom prst="ellipse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txBody>
            <a:bodyPr rot="0" vert="horz" wrap="square" lIns="91440" tIns="45720" rIns="91440" bIns="45720" numCol="1" spcCol="0" anchor="ctr" anchorCtr="0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7" name="椭圆 5"/>
            <p:cNvSpPr/>
            <p:nvPr/>
          </p:nvSpPr>
          <p:spPr>
            <a:xfrm>
              <a:off x="6573" y="5323"/>
              <a:ext cx="2153" cy="2126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 rot="0" vert="horz" wrap="square" lIns="91440" tIns="45720" rIns="91440" bIns="45720" numCol="1" spcCol="0" anchor="ctr" anchorCtr="0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8" name="椭圆 6"/>
            <p:cNvSpPr/>
            <p:nvPr/>
          </p:nvSpPr>
          <p:spPr>
            <a:xfrm>
              <a:off x="11730" y="5275"/>
              <a:ext cx="2126" cy="2126"/>
            </a:xfrm>
            <a:prstGeom prst="ellipse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txBody>
            <a:bodyPr rot="0" vert="horz" wrap="square" lIns="91440" tIns="45720" rIns="91440" bIns="45720" numCol="1" spcCol="0" anchor="ctr" anchorCtr="0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pic>
          <p:nvPicPr>
            <p:cNvPr id="3" name="图片 2" descr="QQ图片20231020212803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7983" y="2021"/>
              <a:ext cx="4347" cy="4347"/>
            </a:xfrm>
            <a:prstGeom prst="rect">
              <a:avLst/>
            </a:prstGeom>
          </p:spPr>
        </p:pic>
      </p:grpSp>
      <p:graphicFrame>
        <p:nvGraphicFramePr>
          <p:cNvPr id="2" name="表格 1"/>
          <p:cNvGraphicFramePr/>
          <p:nvPr>
            <p:custDataLst>
              <p:tags r:id="rId7"/>
            </p:custDataLst>
          </p:nvPr>
        </p:nvGraphicFramePr>
        <p:xfrm>
          <a:off x="379730" y="899795"/>
          <a:ext cx="4294505" cy="35134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0130"/>
                <a:gridCol w="3254375"/>
              </a:tblGrid>
              <a:tr h="4337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成员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分工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</a:tr>
              <a:tr h="4914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邱晓彤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开会、督促进度、分工、收尾、</a:t>
                      </a:r>
                      <a:r>
                        <a:rPr lang="en-US" altLang="zh-CN"/>
                        <a:t>ppt</a:t>
                      </a:r>
                      <a:r>
                        <a:rPr lang="zh-CN" altLang="en-US">
                          <a:ea typeface="宋体" panose="02010600030101010101" pitchFamily="2" charset="-122"/>
                        </a:rPr>
                        <a:t>、每天的博客</a:t>
                      </a:r>
                      <a:endParaRPr lang="zh-CN" altLang="en-US">
                        <a:ea typeface="宋体" panose="02010600030101010101" pitchFamily="2" charset="-122"/>
                      </a:endParaRPr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</a:tr>
              <a:tr h="36258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ea typeface="宋体" panose="02010600030101010101" pitchFamily="2" charset="-122"/>
                        </a:rPr>
                        <a:t>杨予晴</a:t>
                      </a:r>
                      <a:endParaRPr lang="zh-CN" altLang="en-US">
                        <a:ea typeface="宋体" panose="02010600030101010101" pitchFamily="2" charset="-122"/>
                      </a:endParaRPr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后端</a:t>
                      </a:r>
                      <a:r>
                        <a:rPr lang="zh-CN" altLang="en-US"/>
                        <a:t>：数据库以及前后端连接、</a:t>
                      </a:r>
                      <a:r>
                        <a:rPr lang="zh-CN" altLang="en-US" sz="1400">
                          <a:ea typeface="宋体" panose="02010600030101010101" pitchFamily="2" charset="-122"/>
                          <a:sym typeface="+mn-ea"/>
                        </a:rPr>
                        <a:t>剪辑师（终稿）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</a:tr>
              <a:tr h="32448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杨雅聪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前端</a:t>
                      </a:r>
                      <a:r>
                        <a:rPr lang="zh-CN" altLang="en-US"/>
                        <a:t>：游戏界面以及连接游戏界面后端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</a:tr>
              <a:tr h="5048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ea typeface="宋体" panose="02010600030101010101" pitchFamily="2" charset="-122"/>
                        </a:rPr>
                        <a:t>陈力恒</a:t>
                      </a:r>
                      <a:endParaRPr lang="zh-CN" altLang="en-US">
                        <a:ea typeface="宋体" panose="02010600030101010101" pitchFamily="2" charset="-122"/>
                      </a:endParaRPr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后端</a:t>
                      </a:r>
                      <a:r>
                        <a:rPr lang="zh-CN" altLang="en-US"/>
                        <a:t>：接口、游戏逻辑、前后端连接</a:t>
                      </a: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zh-CN" altLang="en-US">
                          <a:ea typeface="宋体" panose="02010600030101010101" pitchFamily="2" charset="-122"/>
                        </a:rPr>
                        <a:t>摄影师、剪辑师（初稿）</a:t>
                      </a:r>
                      <a:endParaRPr lang="zh-CN" altLang="en-US">
                        <a:ea typeface="宋体" panose="02010600030101010101" pitchFamily="2" charset="-122"/>
                      </a:endParaRPr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</a:tr>
              <a:tr h="35496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>
                          <a:ea typeface="宋体" panose="02010600030101010101" pitchFamily="2" charset="-122"/>
                        </a:rPr>
                        <a:t>陈颖彬</a:t>
                      </a:r>
                      <a:endParaRPr lang="zh-CN" altLang="en-US">
                        <a:ea typeface="宋体" panose="02010600030101010101" pitchFamily="2" charset="-122"/>
                      </a:endParaRPr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前端</a:t>
                      </a:r>
                      <a:r>
                        <a:rPr lang="zh-CN" altLang="en-US"/>
                        <a:t>：菜单、新手指南、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</a:tr>
              <a:tr h="3232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江梓豪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前端</a:t>
                      </a:r>
                      <a:r>
                        <a:rPr lang="zh-CN" altLang="en-US"/>
                        <a:t>：前后台注册登录页面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</a:tr>
              <a:tr h="34734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吴智宇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前端</a:t>
                      </a:r>
                      <a:r>
                        <a:rPr lang="zh-CN" altLang="en-US"/>
                        <a:t>：创建房间以及房间号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</a:tr>
              <a:tr h="3308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吴喜敏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b="1"/>
                        <a:t>后端</a:t>
                      </a:r>
                      <a:r>
                        <a:rPr lang="zh-CN" altLang="en-US"/>
                        <a:t>：功能牌</a:t>
                      </a:r>
                      <a:endParaRPr lang="zh-CN" altLang="en-US"/>
                    </a:p>
                  </a:txBody>
                  <a:tcPr>
                    <a:gradFill>
                      <a:gsLst>
                        <a:gs pos="100000">
                          <a:srgbClr val="E2D0BC"/>
                        </a:gs>
                        <a:gs pos="0">
                          <a:srgbClr val="3DBB9F"/>
                        </a:gs>
                      </a:gsLst>
                      <a:lin ang="18900000" scaled="1"/>
                    </a:gra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sp>
        <p:nvSpPr>
          <p:cNvPr id="4" name="矩形 3"/>
          <p:cNvSpPr/>
          <p:nvPr/>
        </p:nvSpPr>
        <p:spPr>
          <a:xfrm>
            <a:off x="467916" y="1109753"/>
            <a:ext cx="2427515" cy="3291208"/>
          </a:xfrm>
          <a:prstGeom prst="rect">
            <a:avLst/>
          </a:prstGeom>
          <a:noFill/>
          <a:ln w="12700">
            <a:solidFill>
              <a:schemeClr val="accent1"/>
            </a:solidFill>
            <a:prstDash val="solid"/>
            <a:miter/>
          </a:ln>
        </p:spPr>
        <p:txBody>
          <a:bodyPr rot="0" vert="horz" wrap="square" lIns="68580" tIns="34290" rIns="68580" bIns="34290" numCol="1" spcCol="0" anchor="ctr" anchorCtr="0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algn="ctr"/>
            <a:endParaRPr lang="zh-CN" altLang="en-US" sz="9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358243" y="1109753"/>
            <a:ext cx="2427515" cy="3291208"/>
          </a:xfrm>
          <a:prstGeom prst="rect">
            <a:avLst/>
          </a:prstGeom>
          <a:noFill/>
          <a:ln w="12700">
            <a:solidFill>
              <a:schemeClr val="accent2"/>
            </a:solidFill>
            <a:prstDash val="solid"/>
            <a:miter/>
          </a:ln>
        </p:spPr>
        <p:txBody>
          <a:bodyPr rot="0" vert="horz" wrap="square" lIns="68580" tIns="34290" rIns="68580" bIns="34290" numCol="1" spcCol="0" anchor="ctr" anchorCtr="0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algn="ctr"/>
            <a:endParaRPr lang="zh-CN" altLang="en-US" sz="9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22376" y="1109753"/>
            <a:ext cx="2427515" cy="3291208"/>
          </a:xfrm>
          <a:prstGeom prst="rect">
            <a:avLst/>
          </a:prstGeom>
          <a:noFill/>
          <a:ln w="12700">
            <a:solidFill>
              <a:schemeClr val="accent3"/>
            </a:solidFill>
            <a:prstDash val="solid"/>
            <a:miter/>
          </a:ln>
        </p:spPr>
        <p:txBody>
          <a:bodyPr rot="0" vert="horz" wrap="square" lIns="68580" tIns="34290" rIns="68580" bIns="34290" numCol="1" spcCol="0" anchor="ctr" anchorCtr="0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algn="ctr"/>
            <a:endParaRPr lang="zh-CN" altLang="en-US" sz="9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373790" y="1359534"/>
            <a:ext cx="640080" cy="3683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non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 algn="ctr">
              <a:spcBef>
                <a:spcPct val="20000"/>
              </a:spcBef>
            </a:pPr>
            <a:r>
              <a:rPr lang="zh-CN" altLang="zh-CN" sz="1800">
                <a:solidFill>
                  <a:srgbClr val="D83B4E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前端</a:t>
            </a:r>
            <a:endParaRPr lang="zh-CN" altLang="zh-CN" sz="1800">
              <a:solidFill>
                <a:srgbClr val="D83B4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77215" y="1972310"/>
            <a:ext cx="2233295" cy="119888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 b="1">
                <a:latin typeface="仿宋" panose="02010609060101010101" charset="-122"/>
                <a:ea typeface="仿宋" panose="02010609060101010101" charset="-122"/>
              </a:rPr>
              <a:t>完成原型设计中的每一个界面</a:t>
            </a:r>
            <a:endParaRPr lang="zh-CN" altLang="zh-CN" sz="1800" b="1">
              <a:latin typeface="仿宋" panose="02010609060101010101" charset="-122"/>
              <a:ea typeface="仿宋" panose="02010609060101010101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 b="1">
                <a:latin typeface="仿宋" panose="02010609060101010101" charset="-122"/>
                <a:ea typeface="仿宋" panose="02010609060101010101" charset="-122"/>
              </a:rPr>
              <a:t>页面之前的逻辑连接</a:t>
            </a:r>
            <a:endParaRPr lang="zh-CN" altLang="zh-CN" sz="1800" b="1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622798" y="2020016"/>
            <a:ext cx="2032000" cy="119888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 b="1" i="0" strike="noStrike" spc="0">
                <a:solidFill>
                  <a:srgbClr val="5F5F5F"/>
                </a:solidFill>
                <a:latin typeface="仿宋" panose="02010609060101010101" charset="-122"/>
                <a:ea typeface="仿宋" panose="02010609060101010101" charset="-122"/>
              </a:rPr>
              <a:t>游戏逻辑</a:t>
            </a:r>
            <a:endParaRPr lang="zh-CN" altLang="zh-CN" sz="1800" b="1" i="0" strike="noStrike" spc="0">
              <a:solidFill>
                <a:srgbClr val="5F5F5F"/>
              </a:solidFill>
              <a:latin typeface="仿宋" panose="02010609060101010101" charset="-122"/>
              <a:ea typeface="仿宋" panose="02010609060101010101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 b="1" i="0" strike="noStrike" spc="0">
                <a:solidFill>
                  <a:srgbClr val="5F5F5F"/>
                </a:solidFill>
                <a:latin typeface="仿宋" panose="02010609060101010101" charset="-122"/>
                <a:ea typeface="仿宋" panose="02010609060101010101" charset="-122"/>
              </a:rPr>
              <a:t>功能牌</a:t>
            </a:r>
            <a:endParaRPr lang="zh-CN" altLang="zh-CN" sz="1800" b="1" i="0" strike="noStrike" spc="0">
              <a:solidFill>
                <a:srgbClr val="5F5F5F"/>
              </a:solidFill>
              <a:latin typeface="仿宋" panose="02010609060101010101" charset="-122"/>
              <a:ea typeface="仿宋" panose="02010609060101010101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 b="1" i="0" strike="noStrike" spc="0">
                <a:solidFill>
                  <a:srgbClr val="5F5F5F"/>
                </a:solidFill>
                <a:latin typeface="仿宋" panose="02010609060101010101" charset="-122"/>
                <a:ea typeface="仿宋" panose="02010609060101010101" charset="-122"/>
              </a:rPr>
              <a:t>利用</a:t>
            </a:r>
            <a:r>
              <a:rPr lang="en-US" altLang="zh-CN" sz="1800" b="1" i="0" strike="noStrike" spc="0">
                <a:solidFill>
                  <a:srgbClr val="5F5F5F"/>
                </a:solidFill>
                <a:latin typeface="仿宋" panose="02010609060101010101" charset="-122"/>
                <a:ea typeface="仿宋" panose="02010609060101010101" charset="-122"/>
              </a:rPr>
              <a:t>websocket</a:t>
            </a:r>
            <a:r>
              <a:rPr lang="zh-CN" altLang="en-US" sz="1800" b="1" i="0" strike="noStrike" spc="0">
                <a:solidFill>
                  <a:srgbClr val="5F5F5F"/>
                </a:solidFill>
                <a:latin typeface="仿宋" panose="02010609060101010101" charset="-122"/>
                <a:ea typeface="仿宋" panose="02010609060101010101" charset="-122"/>
              </a:rPr>
              <a:t>进行实时通信</a:t>
            </a:r>
            <a:endParaRPr lang="zh-CN" altLang="en-US" sz="1800" b="1" i="0" strike="noStrike" spc="0">
              <a:solidFill>
                <a:srgbClr val="5F5F5F"/>
              </a:solidFill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381750" y="2110740"/>
            <a:ext cx="2221865" cy="9220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 b="1" i="0" strike="noStrike" spc="0">
                <a:solidFill>
                  <a:srgbClr val="5F5F5F"/>
                </a:solidFill>
                <a:latin typeface="仿宋" panose="02010609060101010101" charset="-122"/>
                <a:ea typeface="仿宋" panose="02010609060101010101" charset="-122"/>
              </a:rPr>
              <a:t>接口的撰写</a:t>
            </a:r>
            <a:endParaRPr lang="zh-CN" altLang="zh-CN" sz="1800" b="1" i="0" strike="noStrike" spc="0">
              <a:solidFill>
                <a:srgbClr val="5F5F5F"/>
              </a:solidFill>
              <a:latin typeface="仿宋" panose="02010609060101010101" charset="-122"/>
              <a:ea typeface="仿宋" panose="02010609060101010101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zh-CN" sz="1800" b="1" i="0" strike="noStrike" spc="0">
                <a:solidFill>
                  <a:srgbClr val="5F5F5F"/>
                </a:solidFill>
                <a:latin typeface="仿宋" panose="02010609060101010101" charset="-122"/>
                <a:ea typeface="仿宋" panose="02010609060101010101" charset="-122"/>
              </a:rPr>
              <a:t>各个页面的前后初步端连接</a:t>
            </a:r>
            <a:endParaRPr lang="zh-CN" altLang="zh-CN" sz="1800" b="1" i="0" strike="noStrike" spc="0">
              <a:solidFill>
                <a:srgbClr val="5F5F5F"/>
              </a:solidFill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264118" y="1359534"/>
            <a:ext cx="640080" cy="368300"/>
          </a:xfrm>
          <a:prstGeom prst="rect">
            <a:avLst/>
          </a:prstGeom>
          <a:ln>
            <a:solidFill>
              <a:schemeClr val="accent2"/>
            </a:solidFill>
          </a:ln>
        </p:spPr>
        <p:txBody>
          <a:bodyPr wrap="non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 algn="ctr">
              <a:spcBef>
                <a:spcPct val="20000"/>
              </a:spcBef>
            </a:pPr>
            <a:r>
              <a:rPr lang="zh-CN" altLang="zh-CN" sz="1800">
                <a:solidFill>
                  <a:srgbClr val="2B3C5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后端</a:t>
            </a:r>
            <a:endParaRPr lang="zh-CN" altLang="zh-CN" sz="1800">
              <a:solidFill>
                <a:srgbClr val="2B3C5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749094" y="1359534"/>
            <a:ext cx="1325880" cy="368300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wrap="non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 algn="ctr">
              <a:spcBef>
                <a:spcPct val="20000"/>
              </a:spcBef>
            </a:pPr>
            <a:r>
              <a:rPr lang="zh-CN" altLang="zh-CN" sz="1800">
                <a:solidFill>
                  <a:srgbClr val="D83B4E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前后端连接</a:t>
            </a:r>
            <a:endParaRPr lang="zh-CN" altLang="zh-CN" sz="1800">
              <a:solidFill>
                <a:srgbClr val="D83B4E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4" name="TextBox 26"/>
          <p:cNvSpPr txBox="1"/>
          <p:nvPr/>
        </p:nvSpPr>
        <p:spPr>
          <a:xfrm>
            <a:off x="914464" y="250771"/>
            <a:ext cx="18034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zh-CN" sz="2400" b="0" i="0" strike="noStrike" spc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预期计划</a:t>
            </a:r>
            <a:endParaRPr lang="zh-CN" altLang="zh-CN" sz="2400" b="0" i="0" strike="noStrike" spc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sp>
        <p:nvSpPr>
          <p:cNvPr id="15" name="TextBox 26"/>
          <p:cNvSpPr txBox="1"/>
          <p:nvPr/>
        </p:nvSpPr>
        <p:spPr>
          <a:xfrm>
            <a:off x="990478" y="147901"/>
            <a:ext cx="13970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zh-CN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燃尽图</a:t>
            </a:r>
            <a:endParaRPr lang="zh-CN" alt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3" name="图片 2" descr="总燃尽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4525" y="702945"/>
            <a:ext cx="7707630" cy="375221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562100" y="4549775"/>
            <a:ext cx="60191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剩下的</a:t>
            </a:r>
            <a:r>
              <a:rPr lang="en-US" altLang="zh-CN" sz="1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</a:t>
            </a:r>
            <a:r>
              <a:rPr lang="zh-CN" altLang="en-US" sz="1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工作量是前后端还未打通，还在</a:t>
            </a:r>
            <a:r>
              <a:rPr lang="en-US" altLang="zh-CN" sz="1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learning</a:t>
            </a:r>
            <a:r>
              <a:rPr lang="zh-CN" altLang="en-US" sz="18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阶段。</a:t>
            </a:r>
            <a:endParaRPr lang="zh-CN" altLang="en-US" sz="18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0" y="0"/>
            <a:ext cx="9135880" cy="5143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659686" y="3598547"/>
            <a:ext cx="5499100" cy="6140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lvl="0" algn="ctr" defTabSz="685800">
              <a:defRPr sz="4400" kern="1200">
                <a:solidFill>
                  <a:schemeClr val="bg1"/>
                </a:solidFill>
                <a:latin typeface="华文细黑" panose="02010600040101010101" charset="-122"/>
                <a:ea typeface="华文细黑" panose="02010600040101010101" charset="-122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lvl="0"/>
            <a:r>
              <a:rPr lang="en-US" altLang="en-US" sz="3400">
                <a:solidFill>
                  <a:srgbClr val="D83B4E"/>
                </a:solidFill>
                <a:latin typeface="方正明尚简体"/>
                <a:ea typeface="方正明尚简体"/>
              </a:rPr>
              <a:t>02</a:t>
            </a:r>
            <a:r>
              <a:rPr lang="zh-CN" altLang="en-US" sz="3400">
                <a:solidFill>
                  <a:srgbClr val="D83B4E"/>
                </a:solidFill>
                <a:latin typeface="方正明尚简体"/>
                <a:ea typeface="宋体" panose="02010600030101010101" pitchFamily="2" charset="-122"/>
              </a:rPr>
              <a:t>困难与解决</a:t>
            </a:r>
            <a:endParaRPr lang="zh-CN" altLang="en-US" sz="3400">
              <a:solidFill>
                <a:srgbClr val="D83B4E"/>
              </a:solidFill>
              <a:latin typeface="方正明尚简体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cxnSp>
        <p:nvCxnSpPr>
          <p:cNvPr id="4" name="直接连接符 3"/>
          <p:cNvCxnSpPr/>
          <p:nvPr/>
        </p:nvCxnSpPr>
        <p:spPr>
          <a:xfrm>
            <a:off x="2547257" y="3039009"/>
            <a:ext cx="0" cy="1328057"/>
          </a:xfrm>
          <a:prstGeom prst="line">
            <a:avLst/>
          </a:prstGeom>
          <a:ln w="6350">
            <a:solidFill>
              <a:schemeClr val="accent2"/>
            </a:solidFill>
            <a:prstDash val="solid"/>
            <a:miter/>
          </a:ln>
        </p:spPr>
      </p:cxnSp>
      <p:cxnSp>
        <p:nvCxnSpPr>
          <p:cNvPr id="5" name="直接连接符 4"/>
          <p:cNvCxnSpPr/>
          <p:nvPr/>
        </p:nvCxnSpPr>
        <p:spPr>
          <a:xfrm>
            <a:off x="6487886" y="3039009"/>
            <a:ext cx="0" cy="1328057"/>
          </a:xfrm>
          <a:prstGeom prst="line">
            <a:avLst/>
          </a:prstGeom>
          <a:ln w="6350">
            <a:solidFill>
              <a:schemeClr val="accent2"/>
            </a:solidFill>
            <a:prstDash val="solid"/>
            <a:miter/>
          </a:ln>
        </p:spPr>
      </p:cxnSp>
      <p:sp>
        <p:nvSpPr>
          <p:cNvPr id="6" name="矩形 5"/>
          <p:cNvSpPr/>
          <p:nvPr/>
        </p:nvSpPr>
        <p:spPr>
          <a:xfrm>
            <a:off x="160020" y="3039110"/>
            <a:ext cx="2429510" cy="1476375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marL="0" lvl="0" indent="0">
              <a:buNone/>
            </a:pPr>
            <a:r>
              <a:rPr lang="zh-CN" altLang="zh-CN" sz="1800" b="1">
                <a:latin typeface="仿宋" panose="02010609060101010101" charset="-122"/>
                <a:ea typeface="仿宋" panose="02010609060101010101" charset="-122"/>
              </a:rPr>
              <a:t>上周自由组队的</a:t>
            </a:r>
            <a:r>
              <a:rPr lang="en-US" altLang="zh-CN" sz="1800" b="1">
                <a:latin typeface="仿宋" panose="02010609060101010101" charset="-122"/>
                <a:ea typeface="仿宋" panose="02010609060101010101" charset="-122"/>
              </a:rPr>
              <a:t>4</a:t>
            </a:r>
            <a:r>
              <a:rPr lang="zh-CN" altLang="en-US" sz="1800" b="1">
                <a:latin typeface="仿宋" panose="02010609060101010101" charset="-122"/>
                <a:ea typeface="仿宋" panose="02010609060101010101" charset="-122"/>
              </a:rPr>
              <a:t>位同学两位需要</a:t>
            </a:r>
            <a:r>
              <a:rPr lang="en-US" altLang="zh-CN" sz="1800" b="1">
                <a:latin typeface="仿宋" panose="02010609060101010101" charset="-122"/>
                <a:ea typeface="仿宋" panose="02010609060101010101" charset="-122"/>
              </a:rPr>
              <a:t>3</a:t>
            </a:r>
            <a:r>
              <a:rPr lang="zh-CN" altLang="en-US" sz="1800" b="1">
                <a:latin typeface="仿宋" panose="02010609060101010101" charset="-122"/>
                <a:ea typeface="仿宋" panose="02010609060101010101" charset="-122"/>
              </a:rPr>
              <a:t>天都参加校运会，另外两名</a:t>
            </a:r>
            <a:r>
              <a:rPr lang="en-US" altLang="zh-CN" sz="1800" b="1">
                <a:latin typeface="仿宋" panose="02010609060101010101" charset="-122"/>
                <a:ea typeface="仿宋" panose="02010609060101010101" charset="-122"/>
              </a:rPr>
              <a:t>3</a:t>
            </a:r>
            <a:r>
              <a:rPr lang="zh-CN" altLang="en-US" sz="1800" b="1">
                <a:latin typeface="仿宋" panose="02010609060101010101" charset="-122"/>
                <a:ea typeface="仿宋" panose="02010609060101010101" charset="-122"/>
              </a:rPr>
              <a:t>天忙于校运会的部门工作，上周进度停滞</a:t>
            </a:r>
            <a:endParaRPr lang="zh-CN" altLang="en-US" sz="1800" b="1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326005" y="1092200"/>
            <a:ext cx="4634230" cy="368300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pPr marL="0" lvl="0" indent="0" algn="l">
              <a:buNone/>
            </a:pPr>
            <a:r>
              <a:rPr lang="zh-CN" altLang="zh-CN" sz="1800" b="1">
                <a:latin typeface="仿宋" panose="02010609060101010101" charset="-122"/>
                <a:ea typeface="仿宋" panose="02010609060101010101" charset="-122"/>
              </a:rPr>
              <a:t>找不到直接的开源代码，有些实现无从下手</a:t>
            </a:r>
            <a:endParaRPr lang="zh-CN" altLang="en-US" sz="1800" b="1">
              <a:latin typeface="仿宋" panose="02010609060101010101" charset="-122"/>
              <a:ea typeface="仿宋" panose="02010609060101010101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710543" y="1460580"/>
            <a:ext cx="3668486" cy="2976210"/>
            <a:chOff x="2710543" y="1460580"/>
            <a:chExt cx="3668486" cy="2976210"/>
          </a:xfrm>
        </p:grpSpPr>
        <p:sp>
          <p:nvSpPr>
            <p:cNvPr id="10" name="椭圆 9"/>
            <p:cNvSpPr/>
            <p:nvPr/>
          </p:nvSpPr>
          <p:spPr>
            <a:xfrm>
              <a:off x="2950030" y="2769165"/>
              <a:ext cx="1629047" cy="1629047"/>
            </a:xfrm>
            <a:prstGeom prst="ellipse">
              <a:avLst/>
            </a:prstGeom>
            <a:solidFill>
              <a:schemeClr val="accent1">
                <a:alpha val="72000"/>
              </a:schemeClr>
            </a:solidFill>
            <a:ln>
              <a:noFill/>
            </a:ln>
          </p:spPr>
          <p:txBody>
            <a:bodyPr rot="0" vert="horz" wrap="square" lIns="68580" tIns="34290" rIns="68580" bIns="34290" numCol="1" spcCol="0" anchor="ctr" anchorCtr="0"/>
            <a:lstStyle/>
            <a:p>
              <a:pPr algn="ctr"/>
              <a:endParaRPr lang="zh-CN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4401640" y="2807743"/>
              <a:ext cx="1629047" cy="1629047"/>
            </a:xfrm>
            <a:prstGeom prst="ellipse">
              <a:avLst/>
            </a:prstGeom>
            <a:solidFill>
              <a:schemeClr val="accent3">
                <a:alpha val="47000"/>
              </a:schemeClr>
            </a:solidFill>
            <a:ln>
              <a:noFill/>
            </a:ln>
          </p:spPr>
          <p:txBody>
            <a:bodyPr rot="0" vert="horz" wrap="square" lIns="68580" tIns="34290" rIns="68580" bIns="34290" numCol="1" spcCol="0" anchor="ctr" anchorCtr="0"/>
            <a:lstStyle/>
            <a:p>
              <a:pPr algn="ctr"/>
              <a:endParaRPr lang="zh-CN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724299" y="1623865"/>
              <a:ext cx="1629047" cy="1629047"/>
            </a:xfrm>
            <a:prstGeom prst="ellipse">
              <a:avLst/>
            </a:prstGeom>
            <a:solidFill>
              <a:schemeClr val="accent2">
                <a:alpha val="84000"/>
              </a:schemeClr>
            </a:solidFill>
            <a:ln>
              <a:noFill/>
            </a:ln>
          </p:spPr>
          <p:txBody>
            <a:bodyPr rot="0" vert="horz" wrap="square" lIns="68580" tIns="34290" rIns="68580" bIns="34290" numCol="1" spcCol="0" anchor="ctr" anchorCtr="0"/>
            <a:lstStyle/>
            <a:p>
              <a:pPr algn="ctr"/>
              <a:endParaRPr lang="zh-CN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5812972" y="3234472"/>
              <a:ext cx="566057" cy="377669"/>
            </a:xfrm>
            <a:custGeom>
              <a:avLst/>
              <a:gdLst/>
              <a:ahLst/>
              <a:cxnLst/>
              <a:rect l="l" t="t" r="r" b="b"/>
              <a:pathLst>
                <a:path w="566057" h="377669">
                  <a:moveTo>
                    <a:pt x="0" y="377669"/>
                  </a:moveTo>
                  <a:cubicBezTo>
                    <a:pt x="131406" y="250755"/>
                    <a:pt x="262812" y="123842"/>
                    <a:pt x="357155" y="60946"/>
                  </a:cubicBezTo>
                  <a:cubicBezTo>
                    <a:pt x="451498" y="-1949"/>
                    <a:pt x="508777" y="-826"/>
                    <a:pt x="566057" y="298"/>
                  </a:cubicBezTo>
                </a:path>
              </a:pathLst>
            </a:custGeom>
            <a:noFill/>
            <a:ln w="6350">
              <a:solidFill>
                <a:schemeClr val="accent2"/>
              </a:solidFill>
              <a:prstDash val="solid"/>
              <a:miter/>
              <a:tailEnd type="triangle"/>
            </a:ln>
          </p:spPr>
          <p:txBody>
            <a:bodyPr anchor="ctr"/>
            <a:lstStyle/>
            <a:p>
              <a:pPr algn="ctr"/>
              <a:endParaRPr lang="zh-CN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 flipH="1">
              <a:off x="2710543" y="3506665"/>
              <a:ext cx="468086" cy="312304"/>
            </a:xfrm>
            <a:custGeom>
              <a:avLst/>
              <a:gdLst/>
              <a:ahLst/>
              <a:cxnLst/>
              <a:rect l="l" t="t" r="r" b="b"/>
              <a:pathLst>
                <a:path w="468086" h="312304">
                  <a:moveTo>
                    <a:pt x="0" y="312304"/>
                  </a:moveTo>
                  <a:cubicBezTo>
                    <a:pt x="108663" y="207356"/>
                    <a:pt x="217326" y="102408"/>
                    <a:pt x="295340" y="50398"/>
                  </a:cubicBezTo>
                  <a:cubicBezTo>
                    <a:pt x="373354" y="-1612"/>
                    <a:pt x="420720" y="-683"/>
                    <a:pt x="468086" y="246"/>
                  </a:cubicBezTo>
                </a:path>
              </a:pathLst>
            </a:custGeom>
            <a:noFill/>
            <a:ln w="6350">
              <a:solidFill>
                <a:schemeClr val="accent2"/>
              </a:solidFill>
              <a:prstDash val="solid"/>
              <a:miter/>
              <a:tailEnd type="triangle"/>
            </a:ln>
          </p:spPr>
          <p:txBody>
            <a:bodyPr anchor="ctr"/>
            <a:lstStyle/>
            <a:p>
              <a:pPr algn="ctr"/>
              <a:endParaRPr lang="zh-CN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17" name="直接连接符 16"/>
            <p:cNvCxnSpPr/>
            <p:nvPr/>
          </p:nvCxnSpPr>
          <p:spPr>
            <a:xfrm>
              <a:off x="4528457" y="1460580"/>
              <a:ext cx="0" cy="446314"/>
            </a:xfrm>
            <a:prstGeom prst="line">
              <a:avLst/>
            </a:prstGeom>
            <a:ln w="6350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</p:cxnSp>
        <p:sp>
          <p:nvSpPr>
            <p:cNvPr id="19" name="Freeform 5"/>
            <p:cNvSpPr>
              <a:spLocks noEditPoints="1"/>
            </p:cNvSpPr>
            <p:nvPr/>
          </p:nvSpPr>
          <p:spPr>
            <a:xfrm>
              <a:off x="4408955" y="2312380"/>
              <a:ext cx="240632" cy="240631"/>
            </a:xfrm>
            <a:custGeom>
              <a:avLst/>
              <a:gdLst/>
              <a:ahLst/>
              <a:cxnLst/>
              <a:rect l="0" t="0" r="r" b="b"/>
              <a:pathLst>
                <a:path w="240632" h="240631">
                  <a:moveTo>
                    <a:pt x="93380" y="232251"/>
                  </a:moveTo>
                  <a:cubicBezTo>
                    <a:pt x="93380" y="232251"/>
                    <a:pt x="106548" y="222673"/>
                    <a:pt x="108943" y="196336"/>
                  </a:cubicBezTo>
                  <a:cubicBezTo>
                    <a:pt x="153238" y="175984"/>
                    <a:pt x="184365" y="147252"/>
                    <a:pt x="184365" y="147252"/>
                  </a:cubicBezTo>
                  <a:cubicBezTo>
                    <a:pt x="184365" y="147252"/>
                    <a:pt x="203520" y="177181"/>
                    <a:pt x="179576" y="201124"/>
                  </a:cubicBezTo>
                  <a:cubicBezTo>
                    <a:pt x="138872" y="240631"/>
                    <a:pt x="93380" y="232251"/>
                    <a:pt x="93380" y="232251"/>
                  </a:cubicBezTo>
                  <a:close/>
                  <a:moveTo>
                    <a:pt x="41901" y="153238"/>
                  </a:moveTo>
                  <a:cubicBezTo>
                    <a:pt x="41901" y="153238"/>
                    <a:pt x="77816" y="84999"/>
                    <a:pt x="98168" y="64647"/>
                  </a:cubicBezTo>
                  <a:cubicBezTo>
                    <a:pt x="107746" y="55070"/>
                    <a:pt x="117323" y="47887"/>
                    <a:pt x="126900" y="41901"/>
                  </a:cubicBezTo>
                  <a:cubicBezTo>
                    <a:pt x="199928" y="113731"/>
                    <a:pt x="199928" y="113731"/>
                    <a:pt x="199928" y="113731"/>
                  </a:cubicBezTo>
                  <a:cubicBezTo>
                    <a:pt x="193942" y="123308"/>
                    <a:pt x="186759" y="132886"/>
                    <a:pt x="177182" y="142463"/>
                  </a:cubicBezTo>
                  <a:cubicBezTo>
                    <a:pt x="155633" y="164012"/>
                    <a:pt x="88591" y="198730"/>
                    <a:pt x="88591" y="198730"/>
                  </a:cubicBezTo>
                  <a:lnTo>
                    <a:pt x="41901" y="153238"/>
                  </a:lnTo>
                  <a:close/>
                  <a:moveTo>
                    <a:pt x="152041" y="89788"/>
                  </a:moveTo>
                  <a:cubicBezTo>
                    <a:pt x="143661" y="81408"/>
                    <a:pt x="130492" y="81408"/>
                    <a:pt x="122112" y="89788"/>
                  </a:cubicBezTo>
                  <a:cubicBezTo>
                    <a:pt x="113732" y="96971"/>
                    <a:pt x="113732" y="111337"/>
                    <a:pt x="122112" y="118520"/>
                  </a:cubicBezTo>
                  <a:cubicBezTo>
                    <a:pt x="130492" y="126900"/>
                    <a:pt x="143661" y="126900"/>
                    <a:pt x="152041" y="118520"/>
                  </a:cubicBezTo>
                  <a:cubicBezTo>
                    <a:pt x="160421" y="111337"/>
                    <a:pt x="160421" y="96971"/>
                    <a:pt x="152041" y="89788"/>
                  </a:cubicBezTo>
                  <a:close/>
                  <a:moveTo>
                    <a:pt x="214294" y="20352"/>
                  </a:moveTo>
                  <a:cubicBezTo>
                    <a:pt x="234646" y="0"/>
                    <a:pt x="234646" y="0"/>
                    <a:pt x="234646" y="0"/>
                  </a:cubicBezTo>
                  <a:cubicBezTo>
                    <a:pt x="240632" y="5986"/>
                    <a:pt x="240632" y="5986"/>
                    <a:pt x="240632" y="5986"/>
                  </a:cubicBezTo>
                  <a:cubicBezTo>
                    <a:pt x="220280" y="25141"/>
                    <a:pt x="220280" y="25141"/>
                    <a:pt x="220280" y="25141"/>
                  </a:cubicBezTo>
                  <a:cubicBezTo>
                    <a:pt x="222674" y="37112"/>
                    <a:pt x="225069" y="69436"/>
                    <a:pt x="203520" y="107745"/>
                  </a:cubicBezTo>
                  <a:cubicBezTo>
                    <a:pt x="134084" y="37112"/>
                    <a:pt x="134084" y="37112"/>
                    <a:pt x="134084" y="37112"/>
                  </a:cubicBezTo>
                  <a:cubicBezTo>
                    <a:pt x="169999" y="16760"/>
                    <a:pt x="202322" y="17958"/>
                    <a:pt x="214294" y="20352"/>
                  </a:cubicBezTo>
                  <a:close/>
                  <a:moveTo>
                    <a:pt x="8380" y="147252"/>
                  </a:moveTo>
                  <a:cubicBezTo>
                    <a:pt x="8380" y="147252"/>
                    <a:pt x="0" y="101759"/>
                    <a:pt x="40704" y="61056"/>
                  </a:cubicBezTo>
                  <a:cubicBezTo>
                    <a:pt x="63450" y="38309"/>
                    <a:pt x="93380" y="56267"/>
                    <a:pt x="93380" y="56267"/>
                  </a:cubicBezTo>
                  <a:cubicBezTo>
                    <a:pt x="93380" y="56267"/>
                    <a:pt x="65845" y="87393"/>
                    <a:pt x="44295" y="131689"/>
                  </a:cubicBezTo>
                  <a:cubicBezTo>
                    <a:pt x="17958" y="134083"/>
                    <a:pt x="8380" y="147252"/>
                    <a:pt x="8380" y="147252"/>
                  </a:cubicBezTo>
                  <a:close/>
                  <a:moveTo>
                    <a:pt x="57464" y="202322"/>
                  </a:moveTo>
                  <a:cubicBezTo>
                    <a:pt x="57464" y="192744"/>
                    <a:pt x="57464" y="192744"/>
                    <a:pt x="57464" y="192744"/>
                  </a:cubicBezTo>
                  <a:cubicBezTo>
                    <a:pt x="37112" y="203519"/>
                    <a:pt x="37112" y="203519"/>
                    <a:pt x="37112" y="203519"/>
                  </a:cubicBezTo>
                  <a:cubicBezTo>
                    <a:pt x="46690" y="181970"/>
                    <a:pt x="46690" y="181970"/>
                    <a:pt x="46690" y="181970"/>
                  </a:cubicBezTo>
                  <a:cubicBezTo>
                    <a:pt x="34718" y="185561"/>
                    <a:pt x="34718" y="185561"/>
                    <a:pt x="34718" y="185561"/>
                  </a:cubicBezTo>
                  <a:cubicBezTo>
                    <a:pt x="43098" y="165209"/>
                    <a:pt x="43098" y="165209"/>
                    <a:pt x="43098" y="165209"/>
                  </a:cubicBezTo>
                  <a:cubicBezTo>
                    <a:pt x="76619" y="197533"/>
                    <a:pt x="76619" y="197533"/>
                    <a:pt x="76619" y="197533"/>
                  </a:cubicBezTo>
                  <a:lnTo>
                    <a:pt x="57464" y="20232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/>
            <a:lstStyle/>
            <a:p>
              <a:endParaRPr lang="zh-CN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Freeform 9"/>
            <p:cNvSpPr>
              <a:spLocks noEditPoints="1"/>
            </p:cNvSpPr>
            <p:nvPr/>
          </p:nvSpPr>
          <p:spPr>
            <a:xfrm rot="20700000">
              <a:off x="3650974" y="3561225"/>
              <a:ext cx="203218" cy="147950"/>
            </a:xfrm>
            <a:custGeom>
              <a:avLst/>
              <a:gdLst/>
              <a:ahLst/>
              <a:cxnLst/>
              <a:rect l="0" t="0" r="r" b="b"/>
              <a:pathLst>
                <a:path w="203218" h="147950">
                  <a:moveTo>
                    <a:pt x="191025" y="147950"/>
                  </a:moveTo>
                  <a:cubicBezTo>
                    <a:pt x="184928" y="147950"/>
                    <a:pt x="178832" y="142813"/>
                    <a:pt x="178832" y="137676"/>
                  </a:cubicBezTo>
                  <a:cubicBezTo>
                    <a:pt x="178832" y="10274"/>
                    <a:pt x="178832" y="10274"/>
                    <a:pt x="178832" y="10274"/>
                  </a:cubicBezTo>
                  <a:cubicBezTo>
                    <a:pt x="178832" y="5137"/>
                    <a:pt x="184928" y="0"/>
                    <a:pt x="191025" y="0"/>
                  </a:cubicBezTo>
                  <a:cubicBezTo>
                    <a:pt x="197121" y="0"/>
                    <a:pt x="203218" y="5137"/>
                    <a:pt x="203218" y="10274"/>
                  </a:cubicBezTo>
                  <a:cubicBezTo>
                    <a:pt x="203218" y="137676"/>
                    <a:pt x="203218" y="137676"/>
                    <a:pt x="203218" y="137676"/>
                  </a:cubicBezTo>
                  <a:cubicBezTo>
                    <a:pt x="203218" y="142813"/>
                    <a:pt x="197121" y="147950"/>
                    <a:pt x="191025" y="147950"/>
                  </a:cubicBezTo>
                  <a:close/>
                  <a:moveTo>
                    <a:pt x="139204" y="133566"/>
                  </a:moveTo>
                  <a:cubicBezTo>
                    <a:pt x="139204" y="141785"/>
                    <a:pt x="133108" y="147950"/>
                    <a:pt x="124979" y="147950"/>
                  </a:cubicBezTo>
                  <a:cubicBezTo>
                    <a:pt x="61981" y="147950"/>
                    <a:pt x="61981" y="147950"/>
                    <a:pt x="61981" y="147950"/>
                  </a:cubicBezTo>
                  <a:cubicBezTo>
                    <a:pt x="54869" y="147950"/>
                    <a:pt x="48772" y="141785"/>
                    <a:pt x="48772" y="133566"/>
                  </a:cubicBezTo>
                  <a:cubicBezTo>
                    <a:pt x="48772" y="105825"/>
                    <a:pt x="48772" y="105825"/>
                    <a:pt x="48772" y="105825"/>
                  </a:cubicBezTo>
                  <a:cubicBezTo>
                    <a:pt x="20322" y="99661"/>
                    <a:pt x="20322" y="99661"/>
                    <a:pt x="20322" y="99661"/>
                  </a:cubicBezTo>
                  <a:cubicBezTo>
                    <a:pt x="20322" y="48289"/>
                    <a:pt x="20322" y="48289"/>
                    <a:pt x="20322" y="48289"/>
                  </a:cubicBezTo>
                  <a:cubicBezTo>
                    <a:pt x="174767" y="14384"/>
                    <a:pt x="174767" y="14384"/>
                    <a:pt x="174767" y="14384"/>
                  </a:cubicBezTo>
                  <a:cubicBezTo>
                    <a:pt x="174767" y="134593"/>
                    <a:pt x="174767" y="134593"/>
                    <a:pt x="174767" y="134593"/>
                  </a:cubicBezTo>
                  <a:cubicBezTo>
                    <a:pt x="139204" y="126374"/>
                    <a:pt x="139204" y="126374"/>
                    <a:pt x="139204" y="126374"/>
                  </a:cubicBezTo>
                  <a:lnTo>
                    <a:pt x="139204" y="133566"/>
                  </a:lnTo>
                  <a:close/>
                  <a:moveTo>
                    <a:pt x="130060" y="124319"/>
                  </a:moveTo>
                  <a:cubicBezTo>
                    <a:pt x="56901" y="107880"/>
                    <a:pt x="56901" y="107880"/>
                    <a:pt x="56901" y="107880"/>
                  </a:cubicBezTo>
                  <a:cubicBezTo>
                    <a:pt x="56901" y="132539"/>
                    <a:pt x="56901" y="132539"/>
                    <a:pt x="56901" y="132539"/>
                  </a:cubicBezTo>
                  <a:cubicBezTo>
                    <a:pt x="56901" y="136648"/>
                    <a:pt x="61981" y="139731"/>
                    <a:pt x="65030" y="139731"/>
                  </a:cubicBezTo>
                  <a:cubicBezTo>
                    <a:pt x="122947" y="139731"/>
                    <a:pt x="122947" y="139731"/>
                    <a:pt x="122947" y="139731"/>
                  </a:cubicBezTo>
                  <a:cubicBezTo>
                    <a:pt x="127011" y="139731"/>
                    <a:pt x="130060" y="136648"/>
                    <a:pt x="130060" y="132539"/>
                  </a:cubicBezTo>
                  <a:lnTo>
                    <a:pt x="130060" y="124319"/>
                  </a:lnTo>
                  <a:close/>
                  <a:moveTo>
                    <a:pt x="7113" y="105825"/>
                  </a:moveTo>
                  <a:cubicBezTo>
                    <a:pt x="3048" y="105825"/>
                    <a:pt x="0" y="102743"/>
                    <a:pt x="0" y="98633"/>
                  </a:cubicBezTo>
                  <a:cubicBezTo>
                    <a:pt x="0" y="49317"/>
                    <a:pt x="0" y="49317"/>
                    <a:pt x="0" y="49317"/>
                  </a:cubicBezTo>
                  <a:cubicBezTo>
                    <a:pt x="0" y="45207"/>
                    <a:pt x="3048" y="42125"/>
                    <a:pt x="7113" y="42125"/>
                  </a:cubicBezTo>
                  <a:cubicBezTo>
                    <a:pt x="10161" y="42125"/>
                    <a:pt x="15241" y="45207"/>
                    <a:pt x="15241" y="49317"/>
                  </a:cubicBezTo>
                  <a:cubicBezTo>
                    <a:pt x="15241" y="98633"/>
                    <a:pt x="15241" y="98633"/>
                    <a:pt x="15241" y="98633"/>
                  </a:cubicBezTo>
                  <a:cubicBezTo>
                    <a:pt x="15241" y="102743"/>
                    <a:pt x="10161" y="105825"/>
                    <a:pt x="7113" y="1058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/>
            <a:lstStyle/>
            <a:p>
              <a:endParaRPr lang="zh-CN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3" name="Freeform 9"/>
            <p:cNvSpPr>
              <a:spLocks noEditPoints="1"/>
            </p:cNvSpPr>
            <p:nvPr/>
          </p:nvSpPr>
          <p:spPr>
            <a:xfrm>
              <a:off x="5144229" y="3551158"/>
              <a:ext cx="209117" cy="214480"/>
            </a:xfrm>
            <a:custGeom>
              <a:avLst/>
              <a:gdLst/>
              <a:ahLst/>
              <a:cxnLst/>
              <a:rect l="0" t="0" r="r" b="b"/>
              <a:pathLst>
                <a:path w="209117" h="214480">
                  <a:moveTo>
                    <a:pt x="172656" y="108312"/>
                  </a:moveTo>
                  <a:cubicBezTo>
                    <a:pt x="169438" y="108312"/>
                    <a:pt x="166221" y="107240"/>
                    <a:pt x="163004" y="106168"/>
                  </a:cubicBezTo>
                  <a:cubicBezTo>
                    <a:pt x="166221" y="102950"/>
                    <a:pt x="168366" y="98661"/>
                    <a:pt x="170511" y="93299"/>
                  </a:cubicBezTo>
                  <a:cubicBezTo>
                    <a:pt x="170511" y="93299"/>
                    <a:pt x="171583" y="93299"/>
                    <a:pt x="172656" y="93299"/>
                  </a:cubicBezTo>
                  <a:cubicBezTo>
                    <a:pt x="188741" y="93299"/>
                    <a:pt x="197321" y="68634"/>
                    <a:pt x="197321" y="49330"/>
                  </a:cubicBezTo>
                  <a:cubicBezTo>
                    <a:pt x="197321" y="33244"/>
                    <a:pt x="187669" y="24665"/>
                    <a:pt x="175873" y="24665"/>
                  </a:cubicBezTo>
                  <a:cubicBezTo>
                    <a:pt x="175873" y="19303"/>
                    <a:pt x="175873" y="13941"/>
                    <a:pt x="175873" y="9652"/>
                  </a:cubicBezTo>
                  <a:cubicBezTo>
                    <a:pt x="194103" y="9652"/>
                    <a:pt x="209117" y="24665"/>
                    <a:pt x="209117" y="49330"/>
                  </a:cubicBezTo>
                  <a:cubicBezTo>
                    <a:pt x="209117" y="76140"/>
                    <a:pt x="195176" y="108312"/>
                    <a:pt x="172656" y="108312"/>
                  </a:cubicBezTo>
                  <a:close/>
                  <a:moveTo>
                    <a:pt x="105095" y="139412"/>
                  </a:moveTo>
                  <a:cubicBezTo>
                    <a:pt x="69706" y="139412"/>
                    <a:pt x="38606" y="96516"/>
                    <a:pt x="38606" y="42896"/>
                  </a:cubicBezTo>
                  <a:cubicBezTo>
                    <a:pt x="38606" y="39679"/>
                    <a:pt x="38606" y="3217"/>
                    <a:pt x="38606" y="0"/>
                  </a:cubicBezTo>
                  <a:cubicBezTo>
                    <a:pt x="171583" y="0"/>
                    <a:pt x="171583" y="0"/>
                    <a:pt x="171583" y="0"/>
                  </a:cubicBezTo>
                  <a:cubicBezTo>
                    <a:pt x="171583" y="3217"/>
                    <a:pt x="171583" y="39679"/>
                    <a:pt x="171583" y="42896"/>
                  </a:cubicBezTo>
                  <a:cubicBezTo>
                    <a:pt x="171583" y="96516"/>
                    <a:pt x="140484" y="139412"/>
                    <a:pt x="105095" y="139412"/>
                  </a:cubicBezTo>
                  <a:close/>
                  <a:moveTo>
                    <a:pt x="71850" y="12869"/>
                  </a:moveTo>
                  <a:cubicBezTo>
                    <a:pt x="55765" y="12869"/>
                    <a:pt x="55765" y="12869"/>
                    <a:pt x="55765" y="12869"/>
                  </a:cubicBezTo>
                  <a:cubicBezTo>
                    <a:pt x="55765" y="12869"/>
                    <a:pt x="53620" y="124398"/>
                    <a:pt x="106167" y="127616"/>
                  </a:cubicBezTo>
                  <a:cubicBezTo>
                    <a:pt x="66488" y="98661"/>
                    <a:pt x="71850" y="12869"/>
                    <a:pt x="71850" y="12869"/>
                  </a:cubicBezTo>
                  <a:close/>
                  <a:moveTo>
                    <a:pt x="36461" y="93299"/>
                  </a:moveTo>
                  <a:cubicBezTo>
                    <a:pt x="37534" y="93299"/>
                    <a:pt x="38606" y="93299"/>
                    <a:pt x="38606" y="93299"/>
                  </a:cubicBezTo>
                  <a:cubicBezTo>
                    <a:pt x="40751" y="98661"/>
                    <a:pt x="42896" y="102950"/>
                    <a:pt x="46113" y="106168"/>
                  </a:cubicBezTo>
                  <a:cubicBezTo>
                    <a:pt x="42896" y="107240"/>
                    <a:pt x="39679" y="108312"/>
                    <a:pt x="36461" y="108312"/>
                  </a:cubicBezTo>
                  <a:cubicBezTo>
                    <a:pt x="13941" y="108312"/>
                    <a:pt x="0" y="76140"/>
                    <a:pt x="0" y="49330"/>
                  </a:cubicBezTo>
                  <a:cubicBezTo>
                    <a:pt x="0" y="24665"/>
                    <a:pt x="15014" y="9652"/>
                    <a:pt x="33244" y="9652"/>
                  </a:cubicBezTo>
                  <a:cubicBezTo>
                    <a:pt x="33244" y="13941"/>
                    <a:pt x="33244" y="19303"/>
                    <a:pt x="33244" y="24665"/>
                  </a:cubicBezTo>
                  <a:cubicBezTo>
                    <a:pt x="21448" y="24665"/>
                    <a:pt x="11796" y="33244"/>
                    <a:pt x="11796" y="49330"/>
                  </a:cubicBezTo>
                  <a:cubicBezTo>
                    <a:pt x="11796" y="68634"/>
                    <a:pt x="20376" y="93299"/>
                    <a:pt x="36461" y="93299"/>
                  </a:cubicBezTo>
                  <a:close/>
                  <a:moveTo>
                    <a:pt x="93298" y="157643"/>
                  </a:moveTo>
                  <a:cubicBezTo>
                    <a:pt x="93298" y="151208"/>
                    <a:pt x="97588" y="145846"/>
                    <a:pt x="104022" y="145846"/>
                  </a:cubicBezTo>
                  <a:cubicBezTo>
                    <a:pt x="110457" y="145846"/>
                    <a:pt x="115819" y="151208"/>
                    <a:pt x="115819" y="157643"/>
                  </a:cubicBezTo>
                  <a:cubicBezTo>
                    <a:pt x="115819" y="164077"/>
                    <a:pt x="110457" y="168367"/>
                    <a:pt x="104022" y="168367"/>
                  </a:cubicBezTo>
                  <a:cubicBezTo>
                    <a:pt x="97588" y="168367"/>
                    <a:pt x="93298" y="164077"/>
                    <a:pt x="93298" y="157643"/>
                  </a:cubicBezTo>
                  <a:close/>
                  <a:moveTo>
                    <a:pt x="137267" y="182308"/>
                  </a:moveTo>
                  <a:cubicBezTo>
                    <a:pt x="137267" y="188742"/>
                    <a:pt x="131905" y="193032"/>
                    <a:pt x="126543" y="193032"/>
                  </a:cubicBezTo>
                  <a:cubicBezTo>
                    <a:pt x="83647" y="193032"/>
                    <a:pt x="83647" y="193032"/>
                    <a:pt x="83647" y="193032"/>
                  </a:cubicBezTo>
                  <a:cubicBezTo>
                    <a:pt x="77212" y="193032"/>
                    <a:pt x="72923" y="188742"/>
                    <a:pt x="72923" y="182308"/>
                  </a:cubicBezTo>
                  <a:cubicBezTo>
                    <a:pt x="72923" y="176946"/>
                    <a:pt x="77212" y="171584"/>
                    <a:pt x="83647" y="171584"/>
                  </a:cubicBezTo>
                  <a:cubicBezTo>
                    <a:pt x="126543" y="171584"/>
                    <a:pt x="126543" y="171584"/>
                    <a:pt x="126543" y="171584"/>
                  </a:cubicBezTo>
                  <a:cubicBezTo>
                    <a:pt x="131905" y="171584"/>
                    <a:pt x="137267" y="176946"/>
                    <a:pt x="137267" y="182308"/>
                  </a:cubicBezTo>
                  <a:close/>
                  <a:moveTo>
                    <a:pt x="62199" y="197322"/>
                  </a:moveTo>
                  <a:cubicBezTo>
                    <a:pt x="143701" y="197322"/>
                    <a:pt x="143701" y="197322"/>
                    <a:pt x="143701" y="197322"/>
                  </a:cubicBezTo>
                  <a:cubicBezTo>
                    <a:pt x="153352" y="197322"/>
                    <a:pt x="154425" y="209118"/>
                    <a:pt x="154425" y="214480"/>
                  </a:cubicBezTo>
                  <a:cubicBezTo>
                    <a:pt x="109384" y="214480"/>
                    <a:pt x="94371" y="214480"/>
                    <a:pt x="51475" y="214480"/>
                  </a:cubicBezTo>
                  <a:cubicBezTo>
                    <a:pt x="51475" y="209118"/>
                    <a:pt x="51475" y="197322"/>
                    <a:pt x="62199" y="1973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/>
            <a:lstStyle/>
            <a:p>
              <a:endParaRPr lang="zh-CN" altLang="en-US" sz="9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928883" y="250771"/>
            <a:ext cx="13970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困难</a:t>
            </a:r>
            <a:endParaRPr lang="zh-CN" alt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596380" y="3123565"/>
            <a:ext cx="2381250" cy="12433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zh-CN" sz="1800" b="1">
                <a:latin typeface="仿宋" panose="02010609060101010101" charset="-122"/>
                <a:ea typeface="仿宋" panose="02010609060101010101" charset="-122"/>
              </a:rPr>
              <a:t>游戏界面动画难以实现、前后端连接一直404、大部分同学没有学过</a:t>
            </a:r>
            <a:r>
              <a:rPr lang="en-US" altLang="zh-CN" sz="1800" b="1">
                <a:latin typeface="仿宋" panose="02010609060101010101" charset="-122"/>
                <a:ea typeface="仿宋" panose="02010609060101010101" charset="-122"/>
              </a:rPr>
              <a:t>api</a:t>
            </a:r>
            <a:endParaRPr lang="en-US" altLang="zh-CN" sz="1800" b="1">
              <a:latin typeface="仿宋" panose="02010609060101010101" charset="-122"/>
              <a:ea typeface="仿宋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27"/>
          <p:cNvCxnSpPr/>
          <p:nvPr/>
        </p:nvCxnSpPr>
        <p:spPr>
          <a:xfrm>
            <a:off x="0" y="476196"/>
            <a:ext cx="914400" cy="0"/>
          </a:xfrm>
          <a:prstGeom prst="line">
            <a:avLst/>
          </a:prstGeom>
          <a:ln w="6350">
            <a:solidFill>
              <a:schemeClr val="tx2">
                <a:lumMod val="50000"/>
                <a:lumOff val="50000"/>
              </a:schemeClr>
            </a:solidFill>
            <a:prstDash val="solid"/>
            <a:miter/>
            <a:tailEnd type="oval"/>
          </a:ln>
        </p:spPr>
      </p:cxnSp>
      <p:sp>
        <p:nvSpPr>
          <p:cNvPr id="60" name="Freeform 311"/>
          <p:cNvSpPr>
            <a:spLocks noEditPoints="1"/>
          </p:cNvSpPr>
          <p:nvPr/>
        </p:nvSpPr>
        <p:spPr>
          <a:xfrm>
            <a:off x="4267509" y="3959007"/>
            <a:ext cx="127496" cy="176993"/>
          </a:xfrm>
          <a:custGeom>
            <a:avLst/>
            <a:gdLst/>
            <a:ahLst/>
            <a:cxnLst/>
            <a:rect l="0" t="0" r="r" b="b"/>
            <a:pathLst>
              <a:path w="127496" h="176993">
                <a:moveTo>
                  <a:pt x="123954" y="162834"/>
                </a:moveTo>
                <a:cubicBezTo>
                  <a:pt x="125725" y="162834"/>
                  <a:pt x="127496" y="164603"/>
                  <a:pt x="127496" y="166373"/>
                </a:cubicBezTo>
                <a:cubicBezTo>
                  <a:pt x="127496" y="168143"/>
                  <a:pt x="127496" y="176993"/>
                  <a:pt x="127496" y="176993"/>
                </a:cubicBezTo>
                <a:cubicBezTo>
                  <a:pt x="0" y="176993"/>
                  <a:pt x="0" y="176993"/>
                  <a:pt x="0" y="176993"/>
                </a:cubicBezTo>
                <a:cubicBezTo>
                  <a:pt x="0" y="176993"/>
                  <a:pt x="0" y="168143"/>
                  <a:pt x="0" y="166373"/>
                </a:cubicBezTo>
                <a:cubicBezTo>
                  <a:pt x="0" y="164603"/>
                  <a:pt x="1771" y="162834"/>
                  <a:pt x="3542" y="162834"/>
                </a:cubicBezTo>
                <a:cubicBezTo>
                  <a:pt x="14166" y="162834"/>
                  <a:pt x="14166" y="162834"/>
                  <a:pt x="14166" y="162834"/>
                </a:cubicBezTo>
                <a:cubicBezTo>
                  <a:pt x="15052" y="119470"/>
                  <a:pt x="43384" y="106196"/>
                  <a:pt x="43384" y="88497"/>
                </a:cubicBezTo>
                <a:cubicBezTo>
                  <a:pt x="43384" y="70797"/>
                  <a:pt x="14166" y="69912"/>
                  <a:pt x="14166" y="14159"/>
                </a:cubicBezTo>
                <a:cubicBezTo>
                  <a:pt x="3542" y="14159"/>
                  <a:pt x="3542" y="14159"/>
                  <a:pt x="3542" y="14159"/>
                </a:cubicBezTo>
                <a:cubicBezTo>
                  <a:pt x="1771" y="14159"/>
                  <a:pt x="0" y="12390"/>
                  <a:pt x="0" y="10620"/>
                </a:cubicBezTo>
                <a:cubicBezTo>
                  <a:pt x="0" y="8850"/>
                  <a:pt x="0" y="0"/>
                  <a:pt x="0" y="0"/>
                </a:cubicBezTo>
                <a:cubicBezTo>
                  <a:pt x="127496" y="0"/>
                  <a:pt x="127496" y="0"/>
                  <a:pt x="127496" y="0"/>
                </a:cubicBezTo>
                <a:cubicBezTo>
                  <a:pt x="127496" y="0"/>
                  <a:pt x="127496" y="8850"/>
                  <a:pt x="127496" y="10620"/>
                </a:cubicBezTo>
                <a:cubicBezTo>
                  <a:pt x="127496" y="12390"/>
                  <a:pt x="125725" y="14159"/>
                  <a:pt x="123954" y="14159"/>
                </a:cubicBezTo>
                <a:cubicBezTo>
                  <a:pt x="111559" y="14159"/>
                  <a:pt x="111559" y="14159"/>
                  <a:pt x="111559" y="14159"/>
                </a:cubicBezTo>
                <a:cubicBezTo>
                  <a:pt x="111559" y="69912"/>
                  <a:pt x="82341" y="70797"/>
                  <a:pt x="82341" y="88497"/>
                </a:cubicBezTo>
                <a:cubicBezTo>
                  <a:pt x="82341" y="106196"/>
                  <a:pt x="110674" y="119470"/>
                  <a:pt x="111559" y="162834"/>
                </a:cubicBezTo>
                <a:lnTo>
                  <a:pt x="123954" y="162834"/>
                </a:lnTo>
                <a:close/>
                <a:moveTo>
                  <a:pt x="73487" y="88497"/>
                </a:moveTo>
                <a:cubicBezTo>
                  <a:pt x="73487" y="70797"/>
                  <a:pt x="101820" y="69912"/>
                  <a:pt x="102705" y="14159"/>
                </a:cubicBezTo>
                <a:cubicBezTo>
                  <a:pt x="23020" y="14159"/>
                  <a:pt x="23020" y="14159"/>
                  <a:pt x="23020" y="14159"/>
                </a:cubicBezTo>
                <a:cubicBezTo>
                  <a:pt x="23906" y="69912"/>
                  <a:pt x="53123" y="70797"/>
                  <a:pt x="53123" y="88497"/>
                </a:cubicBezTo>
                <a:cubicBezTo>
                  <a:pt x="53123" y="105311"/>
                  <a:pt x="23906" y="118585"/>
                  <a:pt x="23906" y="162834"/>
                </a:cubicBezTo>
                <a:cubicBezTo>
                  <a:pt x="28332" y="162834"/>
                  <a:pt x="28332" y="162834"/>
                  <a:pt x="28332" y="162834"/>
                </a:cubicBezTo>
                <a:cubicBezTo>
                  <a:pt x="30103" y="159294"/>
                  <a:pt x="33645" y="154869"/>
                  <a:pt x="40728" y="151329"/>
                </a:cubicBezTo>
                <a:cubicBezTo>
                  <a:pt x="48696" y="146904"/>
                  <a:pt x="48696" y="146904"/>
                  <a:pt x="48696" y="146904"/>
                </a:cubicBezTo>
                <a:cubicBezTo>
                  <a:pt x="54894" y="144249"/>
                  <a:pt x="57550" y="142479"/>
                  <a:pt x="59321" y="141594"/>
                </a:cubicBezTo>
                <a:cubicBezTo>
                  <a:pt x="60206" y="140709"/>
                  <a:pt x="61092" y="138055"/>
                  <a:pt x="62863" y="134515"/>
                </a:cubicBezTo>
                <a:cubicBezTo>
                  <a:pt x="63748" y="138055"/>
                  <a:pt x="65519" y="140709"/>
                  <a:pt x="66404" y="141594"/>
                </a:cubicBezTo>
                <a:cubicBezTo>
                  <a:pt x="67290" y="142479"/>
                  <a:pt x="70831" y="144249"/>
                  <a:pt x="76143" y="146904"/>
                </a:cubicBezTo>
                <a:cubicBezTo>
                  <a:pt x="84997" y="151329"/>
                  <a:pt x="84997" y="151329"/>
                  <a:pt x="84997" y="151329"/>
                </a:cubicBezTo>
                <a:cubicBezTo>
                  <a:pt x="91195" y="154869"/>
                  <a:pt x="95622" y="159294"/>
                  <a:pt x="96507" y="162834"/>
                </a:cubicBezTo>
                <a:cubicBezTo>
                  <a:pt x="102705" y="162834"/>
                  <a:pt x="102705" y="162834"/>
                  <a:pt x="102705" y="162834"/>
                </a:cubicBezTo>
                <a:cubicBezTo>
                  <a:pt x="101820" y="118585"/>
                  <a:pt x="73487" y="105311"/>
                  <a:pt x="73487" y="88497"/>
                </a:cubicBezTo>
                <a:close/>
                <a:moveTo>
                  <a:pt x="66404" y="78762"/>
                </a:moveTo>
                <a:cubicBezTo>
                  <a:pt x="65519" y="80532"/>
                  <a:pt x="64633" y="83187"/>
                  <a:pt x="64633" y="87612"/>
                </a:cubicBezTo>
                <a:cubicBezTo>
                  <a:pt x="64633" y="88497"/>
                  <a:pt x="63748" y="91151"/>
                  <a:pt x="63748" y="93806"/>
                </a:cubicBezTo>
                <a:cubicBezTo>
                  <a:pt x="62863" y="91151"/>
                  <a:pt x="62863" y="88497"/>
                  <a:pt x="62863" y="87612"/>
                </a:cubicBezTo>
                <a:cubicBezTo>
                  <a:pt x="61977" y="83187"/>
                  <a:pt x="61092" y="80532"/>
                  <a:pt x="60206" y="78762"/>
                </a:cubicBezTo>
                <a:cubicBezTo>
                  <a:pt x="60206" y="76992"/>
                  <a:pt x="57550" y="74337"/>
                  <a:pt x="54009" y="69912"/>
                </a:cubicBezTo>
                <a:cubicBezTo>
                  <a:pt x="46040" y="61063"/>
                  <a:pt x="46040" y="61063"/>
                  <a:pt x="46040" y="61063"/>
                </a:cubicBezTo>
                <a:cubicBezTo>
                  <a:pt x="39843" y="55753"/>
                  <a:pt x="36301" y="51328"/>
                  <a:pt x="34530" y="48673"/>
                </a:cubicBezTo>
                <a:cubicBezTo>
                  <a:pt x="44269" y="54868"/>
                  <a:pt x="54009" y="57523"/>
                  <a:pt x="63748" y="57523"/>
                </a:cubicBezTo>
                <a:cubicBezTo>
                  <a:pt x="72602" y="57523"/>
                  <a:pt x="82341" y="54868"/>
                  <a:pt x="92080" y="48673"/>
                </a:cubicBezTo>
                <a:cubicBezTo>
                  <a:pt x="90310" y="51328"/>
                  <a:pt x="86768" y="55753"/>
                  <a:pt x="81456" y="61063"/>
                </a:cubicBezTo>
                <a:cubicBezTo>
                  <a:pt x="73487" y="69912"/>
                  <a:pt x="73487" y="69912"/>
                  <a:pt x="73487" y="69912"/>
                </a:cubicBezTo>
                <a:cubicBezTo>
                  <a:pt x="69060" y="74337"/>
                  <a:pt x="67290" y="76992"/>
                  <a:pt x="66404" y="787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80" tIns="34290" rIns="68580" bIns="34290" numCol="1" anchor="t" anchorCtr="0"/>
          <a:lstStyle>
            <a:lvl1pPr marL="0" lvl="0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1pPr>
            <a:lvl2pPr marL="342900" lvl="1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2pPr>
            <a:lvl3pPr marL="685800" lvl="2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3pPr>
            <a:lvl4pPr marL="1028700" lvl="3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4pPr>
            <a:lvl5pPr marL="1371600" lvl="4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5pPr>
            <a:lvl6pPr marL="1714500" lvl="5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6pPr>
            <a:lvl7pPr marL="2057400" lvl="6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7pPr>
            <a:lvl8pPr marL="2400300" lvl="7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8pPr>
            <a:lvl9pPr marL="2743200" lvl="8" algn="l" defTabSz="685800">
              <a:defRPr sz="1400" kern="1200">
                <a:solidFill>
                  <a:schemeClr val="tx1"/>
                </a:solidFill>
                <a:latin typeface="Lato Light"/>
                <a:ea typeface="+mn-ea"/>
              </a:defRPr>
            </a:lvl9pPr>
          </a:lstStyle>
          <a:p>
            <a:endParaRPr lang="zh-CN" altLang="en-US" sz="90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119381" y="2144421"/>
            <a:ext cx="4275566" cy="0"/>
          </a:xfrm>
          <a:prstGeom prst="line">
            <a:avLst/>
          </a:prstGeom>
          <a:ln w="6350">
            <a:solidFill>
              <a:schemeClr val="tx1">
                <a:alpha val="38000"/>
                <a:lumMod val="95000"/>
                <a:lumOff val="5000"/>
              </a:schemeClr>
            </a:solidFill>
            <a:prstDash val="solid"/>
            <a:miter/>
          </a:ln>
        </p:spPr>
      </p:cxnSp>
      <p:cxnSp>
        <p:nvCxnSpPr>
          <p:cNvPr id="69" name="直接连接符 68"/>
          <p:cNvCxnSpPr/>
          <p:nvPr/>
        </p:nvCxnSpPr>
        <p:spPr>
          <a:xfrm>
            <a:off x="119381" y="4433606"/>
            <a:ext cx="4275566" cy="0"/>
          </a:xfrm>
          <a:prstGeom prst="line">
            <a:avLst/>
          </a:prstGeom>
          <a:ln w="6350">
            <a:solidFill>
              <a:schemeClr val="tx1">
                <a:alpha val="38000"/>
                <a:lumMod val="95000"/>
                <a:lumOff val="5000"/>
              </a:schemeClr>
            </a:solidFill>
            <a:prstDash val="solid"/>
            <a:miter/>
          </a:ln>
        </p:spPr>
      </p:cxnSp>
      <p:sp>
        <p:nvSpPr>
          <p:cNvPr id="70" name="TextBox 26"/>
          <p:cNvSpPr txBox="1"/>
          <p:nvPr/>
        </p:nvSpPr>
        <p:spPr>
          <a:xfrm>
            <a:off x="990478" y="250771"/>
            <a:ext cx="139700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zh-CN" altLang="zh-CN"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黑体" panose="02010609060101010101" charset="-122"/>
                <a:ea typeface="黑体" panose="02010609060101010101" charset="-122"/>
              </a:rPr>
              <a:t>解决</a:t>
            </a:r>
            <a:endParaRPr lang="zh-CN" altLang="zh-CN" sz="24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6555" y="1240155"/>
            <a:ext cx="380238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</a:rPr>
              <a:t>github</a:t>
            </a:r>
            <a:r>
              <a:rPr lang="zh-CN" altLang="en-US">
                <a:ea typeface="宋体" panose="02010600030101010101" pitchFamily="2" charset="-122"/>
              </a:rPr>
              <a:t>上其他类似的纸牌游戏</a:t>
            </a:r>
            <a:endParaRPr lang="zh-CN" altLang="en-US"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ea typeface="宋体" panose="02010600030101010101" pitchFamily="2" charset="-122"/>
              </a:rPr>
              <a:t>网络上的学习视频</a:t>
            </a:r>
            <a:endParaRPr lang="zh-CN" altLang="en-US"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>
                <a:ea typeface="宋体" panose="02010600030101010101" pitchFamily="2" charset="-122"/>
              </a:rPr>
              <a:t>gpt</a:t>
            </a:r>
            <a:r>
              <a:rPr lang="zh-CN" altLang="en-US">
                <a:ea typeface="宋体" panose="02010600030101010101" pitchFamily="2" charset="-122"/>
              </a:rPr>
              <a:t>和</a:t>
            </a:r>
            <a:r>
              <a:rPr lang="en-US" altLang="zh-CN">
                <a:ea typeface="宋体" panose="02010600030101010101" pitchFamily="2" charset="-122"/>
              </a:rPr>
              <a:t>csdn</a:t>
            </a:r>
            <a:endParaRPr lang="en-US" altLang="zh-CN">
              <a:ea typeface="宋体" panose="02010600030101010101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67970" y="823595"/>
            <a:ext cx="27139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找不到开源代码：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7970" y="2255520"/>
            <a:ext cx="32893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</a:rPr>
              <a:t>时间紧：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14" name="直接连接符 13"/>
          <p:cNvCxnSpPr/>
          <p:nvPr>
            <p:custDataLst>
              <p:tags r:id="rId1"/>
            </p:custDataLst>
          </p:nvPr>
        </p:nvCxnSpPr>
        <p:spPr>
          <a:xfrm>
            <a:off x="119381" y="3115971"/>
            <a:ext cx="4275566" cy="0"/>
          </a:xfrm>
          <a:prstGeom prst="line">
            <a:avLst/>
          </a:prstGeom>
          <a:ln w="6350">
            <a:solidFill>
              <a:schemeClr val="tx1">
                <a:alpha val="38000"/>
                <a:lumMod val="95000"/>
                <a:lumOff val="5000"/>
              </a:schemeClr>
            </a:solidFill>
            <a:prstDash val="solid"/>
            <a:miter/>
          </a:ln>
        </p:spPr>
      </p:cxnSp>
      <p:sp>
        <p:nvSpPr>
          <p:cNvPr id="15" name="文本框 14"/>
          <p:cNvSpPr txBox="1"/>
          <p:nvPr/>
        </p:nvSpPr>
        <p:spPr>
          <a:xfrm>
            <a:off x="376555" y="2720975"/>
            <a:ext cx="3557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这周疯狂熬夜偿还上周的债</a:t>
            </a:r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267970" y="3352800"/>
            <a:ext cx="36296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游戏界面动画难以实现：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76555" y="3812540"/>
            <a:ext cx="37452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本次先用静态页面，</a:t>
            </a:r>
            <a:r>
              <a:rPr lang="zh-CN" altLang="en-US">
                <a:ea typeface="宋体" panose="02010600030101010101" pitchFamily="2" charset="-122"/>
              </a:rPr>
              <a:t>只实现牌从下家消失，在我这边出现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773295" y="823595"/>
            <a:ext cx="2995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前后端连接一直404：</a:t>
            </a:r>
            <a:endParaRPr lang="zh-CN" altLang="zh-CN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978400" y="1347470"/>
            <a:ext cx="31769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抽牌的前后端连接一直在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404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报错，最后没办法是通过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js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实现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cxnSp>
        <p:nvCxnSpPr>
          <p:cNvPr id="20" name="直接连接符 19"/>
          <p:cNvCxnSpPr/>
          <p:nvPr>
            <p:custDataLst>
              <p:tags r:id="rId2"/>
            </p:custDataLst>
          </p:nvPr>
        </p:nvCxnSpPr>
        <p:spPr>
          <a:xfrm>
            <a:off x="4773296" y="2144421"/>
            <a:ext cx="4275566" cy="0"/>
          </a:xfrm>
          <a:prstGeom prst="line">
            <a:avLst/>
          </a:prstGeom>
          <a:ln w="6350">
            <a:solidFill>
              <a:schemeClr val="tx1">
                <a:alpha val="38000"/>
                <a:lumMod val="95000"/>
                <a:lumOff val="5000"/>
              </a:schemeClr>
            </a:solidFill>
            <a:prstDash val="solid"/>
            <a:miter/>
          </a:ln>
        </p:spPr>
      </p:cxnSp>
      <p:sp>
        <p:nvSpPr>
          <p:cNvPr id="21" name="文本框 20"/>
          <p:cNvSpPr txBox="1"/>
          <p:nvPr/>
        </p:nvSpPr>
        <p:spPr>
          <a:xfrm>
            <a:off x="4773295" y="2255520"/>
            <a:ext cx="39592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大部分同学没学过</a:t>
            </a:r>
            <a:r>
              <a:rPr lang="en-US" altLang="zh-CN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api</a:t>
            </a:r>
            <a:r>
              <a:rPr lang="zh-CN" altLang="en-US" sz="2000" b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：</a:t>
            </a:r>
            <a:endParaRPr lang="zh-CN" altLang="en-US" sz="2000" b="1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4945380" y="2703195"/>
            <a:ext cx="376174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在前后端连接时，需要前端同学提供</a:t>
            </a:r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api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文档并进行不断更新，但可能之前都没接触过，在不断学习中完成</a:t>
            </a:r>
            <a:endParaRPr lang="zh-CN" altLang="en-US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cxnSp>
        <p:nvCxnSpPr>
          <p:cNvPr id="72" name="直接连接符 71"/>
          <p:cNvCxnSpPr/>
          <p:nvPr>
            <p:custDataLst>
              <p:tags r:id="rId3"/>
            </p:custDataLst>
          </p:nvPr>
        </p:nvCxnSpPr>
        <p:spPr>
          <a:xfrm>
            <a:off x="4773296" y="3489361"/>
            <a:ext cx="4275566" cy="0"/>
          </a:xfrm>
          <a:prstGeom prst="line">
            <a:avLst/>
          </a:prstGeom>
          <a:ln w="6350">
            <a:solidFill>
              <a:schemeClr val="tx1">
                <a:alpha val="38000"/>
                <a:lumMod val="95000"/>
                <a:lumOff val="5000"/>
              </a:schemeClr>
            </a:solidFill>
            <a:prstDash val="solid"/>
            <a:miter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TABLE_ENDDRAG_ORIGIN_RECT" val="338*330"/>
  <p:tag name="TABLE_ENDDRAG_RECT" val="21*62*338*330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commondata" val="eyJoZGlkIjoiYTk3ZTRjMjVhZDY4YzNhMWEyNmZmNmNmNTgzNzc5ODMifQ=="/>
  <p:tag name="resource_record_key" val="{&quot;13&quot;:[4364974,4364979]}"/>
</p:tagLst>
</file>

<file path=ppt/theme/theme1.xml><?xml version="1.0" encoding="utf-8"?>
<a:theme xmlns:a="http://schemas.openxmlformats.org/drawingml/2006/main" name="Office Theme">
  <a:themeElements>
    <a:clrScheme name="自定义 889">
      <a:dk1>
        <a:srgbClr val="5F5F5F"/>
      </a:dk1>
      <a:lt1>
        <a:sysClr val="window" lastClr="FFFFFF"/>
      </a:lt1>
      <a:dk2>
        <a:srgbClr val="1C1C1C"/>
      </a:dk2>
      <a:lt2>
        <a:srgbClr val="E7E6E6"/>
      </a:lt2>
      <a:accent1>
        <a:srgbClr val="D83B4E"/>
      </a:accent1>
      <a:accent2>
        <a:srgbClr val="2B3C58"/>
      </a:accent2>
      <a:accent3>
        <a:srgbClr val="D83B4E"/>
      </a:accent3>
      <a:accent4>
        <a:srgbClr val="2B3C58"/>
      </a:accent4>
      <a:accent5>
        <a:srgbClr val="D83B4E"/>
      </a:accent5>
      <a:accent6>
        <a:srgbClr val="2B3C58"/>
      </a:accent6>
      <a:hlink>
        <a:srgbClr val="D83B4E"/>
      </a:hlink>
      <a:folHlink>
        <a:srgbClr val="2B3C58"/>
      </a:folHlink>
    </a:clrScheme>
    <a:fontScheme name="Lato">
      <a:majorFont>
        <a:latin typeface="Lato Regular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3687</Words>
  <Application>WPS 演示</Application>
  <PresentationFormat>全屏显示(16:9)</PresentationFormat>
  <Paragraphs>257</Paragraphs>
  <Slides>23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8" baseType="lpstr">
      <vt:lpstr>Arial</vt:lpstr>
      <vt:lpstr>宋体</vt:lpstr>
      <vt:lpstr>Wingdings</vt:lpstr>
      <vt:lpstr>Lato Regular</vt:lpstr>
      <vt:lpstr>Segoe Print</vt:lpstr>
      <vt:lpstr>Lato Light</vt:lpstr>
      <vt:lpstr>华文细黑</vt:lpstr>
      <vt:lpstr>方正明尚简体</vt:lpstr>
      <vt:lpstr>微软雅黑</vt:lpstr>
      <vt:lpstr>黑体</vt:lpstr>
      <vt:lpstr>仿宋</vt:lpstr>
      <vt:lpstr>Arial Unicode MS</vt:lpstr>
      <vt:lpstr>Calibri</vt:lpstr>
      <vt:lpstr>Lato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Grizli777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fpt</dc:creator>
  <cp:lastModifiedBy>86135</cp:lastModifiedBy>
  <cp:revision>1961</cp:revision>
  <dcterms:created xsi:type="dcterms:W3CDTF">2014-11-26T08:06:00Z</dcterms:created>
  <dcterms:modified xsi:type="dcterms:W3CDTF">2023-11-17T14:38:29Z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711F9AAE93E545CE96022B2A24431330_13</vt:lpwstr>
  </property>
  <property fmtid="{D5CDD505-2E9C-101B-9397-08002B2CF9AE}" pid="3" name="KSOProductBuildVer">
    <vt:lpwstr>2052-12.1.0.15712</vt:lpwstr>
  </property>
</Properties>
</file>